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65" r:id="rId18"/>
    <p:sldId id="266" r:id="rId19"/>
    <p:sldId id="267" r:id="rId20"/>
    <p:sldId id="268" r:id="rId21"/>
    <p:sldId id="269" r:id="rId22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084"/>
    <a:srgbClr val="00487E"/>
    <a:srgbClr val="EE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9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55792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21968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89616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855792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021968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8860DD-1C61-49C7-8257-21868A04ABEF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79851C-7651-4627-BF2D-FB127A26B7AB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>
            <a:normAutofit fontScale="8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FDD731-BDD7-4C3E-B6C0-5E5081A0B8C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9C18DF-A847-4D87-A354-6BA25D4EBF3E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A9980B-8E2F-487E-AAB5-CD421D613A4C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907680" y="2173680"/>
            <a:ext cx="4902840" cy="2831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324E55-AF03-4B02-9134-C3C7420B6BCC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087F2F-0FA2-401D-8D64-59AEB9ABDFEE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AC48C6-0B26-430A-B8F2-F884CFD547D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F3B6CE-7C00-466C-89A7-00074AE8248E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AA6D7E-C8DB-47F7-B3E6-AE15E8C13424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6CF2CE-3B08-4C12-8419-57E7FA970A21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855792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021968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89616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855792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1021968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4A9118-64DC-4D24-8477-DD730D47979B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135937-46D2-4AA3-BEFD-1E9235F04FF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431540-BC58-426B-B4CD-9E6C87886BEC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>
            <a:normAutofit fontScale="8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96D35CD-CFF9-4425-9416-65819C534EF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9A57B7-9793-415C-A368-DE3B538FF8F2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0B9FFC-EB77-4F20-9B02-0195C53BB5FE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>
            <a:normAutofit fontScale="8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907680" y="2173680"/>
            <a:ext cx="4902840" cy="2831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0DB147-9F42-4824-BB22-41E0599CE8B8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A46776-3FE1-492C-88BC-4015A8BE25E4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95052F-DC92-4AF1-A23B-6F9BC7F71F0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2204186-14DA-4C03-B9A2-AAF10172CFAD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4C60C56-46CD-4325-A6FE-D06EB7E40A3F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1F124E1-E798-40E3-AA5D-35475FC39809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855792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1021968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89616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855792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1021968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4645A0A-BCF7-471B-A1B6-0C59676EAB7A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6BFC68D-BA7D-4D38-8F03-BF1CE8E12514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82BF562-88FF-445E-885B-2137C1D9F0FB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>
            <a:normAutofit fontScale="8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D3882E4-63B6-4211-BF71-72E87F1D60C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885FB7B-3800-46F4-9EAF-3050A34F8298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455451A-2D24-48BD-BFDF-0874AFB38095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07680" y="2173680"/>
            <a:ext cx="4902840" cy="2831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91D19E3-4EC4-4E5F-A15D-05EB6B5505D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B8B452D-48E5-40ED-B8D2-BF278552FB5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6346F2D-A90E-4CF4-B358-777DB914C9FB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A9CB56F-6619-4C34-B5F0-B1FDACB3372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AD9568-E76C-4C35-9B44-EE320C7D1549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CBE7F2A-F278-49AF-ACF2-41571BB25B70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855792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1021968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89616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855792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1021968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3135DA-70AF-4FDA-9153-F224DBEBAD9B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68CD1F-7A5A-4F19-9801-997A79A9F3D6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EAFC7C2-05D0-4F5C-A4A0-537C909222A3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>
            <a:normAutofit fontScale="8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BD41DEA-5B44-4E22-802A-659F61EBAC7A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79CA6B-0C76-4799-83B4-B7692007CFBB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C34EE8-3E7B-4C71-928F-164EA08DD146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6907680" y="2173680"/>
            <a:ext cx="4902840" cy="2831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67E06C3-D2B2-4DC2-A6AE-288300E882B7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5C992B-5C58-4E76-BF79-922966E0A89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5A6CDA0-B1F5-4515-BABA-D65F6A24FCAD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B4C8CE-46EE-4578-B497-40922697003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662043-C6E4-4327-99B6-BAA566AB4318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F36A2B-1861-46D1-A717-E71CBEBE885B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907680" y="2173680"/>
            <a:ext cx="4902840" cy="2831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855792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1021968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689616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855792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1021968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22936B8-74C5-4122-AF98-3F3284DA864D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F45945C-9659-4BF2-BFC8-EA88E8AA5172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6DB51E1-4BE0-45CA-B020-66FD35F97349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>
            <a:normAutofit fontScale="8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29D9A1C-0DE1-4AD0-9410-62CF4EEF4FEA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A4502B8-1940-436C-8D52-36101A4953C1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6091DAD-6C0A-441F-9FB5-F4F10C443B4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6907680" y="2173680"/>
            <a:ext cx="4902840" cy="2831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07360BA-3E8E-4FC5-B096-0A401064F2AE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A98D3AE-A7FE-400F-9FF0-A905C87CBBA8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3216193-4969-432A-A82A-764955E6268A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AC9EB31-4DF6-46AE-B2F3-2916E76F9684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FBB1A74-DB69-40F8-9491-5190DA5297C8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B7E203C-C202-4A23-B992-84DC21E7E71F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855792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1021968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689616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855792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1021968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0703D14-0717-4234-A037-641A8EF856A3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>
            <a:normAutofit fontScale="8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907680" y="2173680"/>
            <a:ext cx="4902840" cy="2831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588600"/>
          </a:xfrm>
          <a:prstGeom prst="rect">
            <a:avLst/>
          </a:prstGeom>
        </p:spPr>
        <p:txBody>
          <a:bodyPr lIns="0" tIns="0" rIns="0" bIns="0">
            <a:normAutofit fontScale="62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9414720" y="540936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855792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10219680" y="510192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89616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855792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10219680" y="5409360"/>
            <a:ext cx="1582200" cy="280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9616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414720" y="5101920"/>
            <a:ext cx="2398320" cy="280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96160" y="5409360"/>
            <a:ext cx="4914720" cy="28044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366960" y="2305800"/>
            <a:ext cx="5491080" cy="1513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Mastertitelformat bearbeiten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366960" y="4549680"/>
            <a:ext cx="5491080" cy="952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Medium"/>
              </a:rPr>
              <a:t>Mastertextformat bearbeiten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" name="Gerader Verbinder 12"/>
          <p:cNvSpPr/>
          <p:nvPr/>
        </p:nvSpPr>
        <p:spPr>
          <a:xfrm>
            <a:off x="6366960" y="4251960"/>
            <a:ext cx="213336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3" name="Grafik 5" descr="KHSB Logo"/>
          <p:cNvPicPr/>
          <p:nvPr/>
        </p:nvPicPr>
        <p:blipFill>
          <a:blip r:embed="rId14"/>
          <a:stretch/>
        </p:blipFill>
        <p:spPr>
          <a:xfrm>
            <a:off x="5978880" y="613080"/>
            <a:ext cx="2453760" cy="1166760"/>
          </a:xfrm>
          <a:prstGeom prst="rect">
            <a:avLst/>
          </a:prstGeom>
          <a:ln w="0">
            <a:noFill/>
          </a:ln>
        </p:spPr>
      </p:pic>
      <p:pic>
        <p:nvPicPr>
          <p:cNvPr id="4" name="Grafik 13"/>
          <p:cNvPicPr/>
          <p:nvPr/>
        </p:nvPicPr>
        <p:blipFill>
          <a:blip r:embed="rId15"/>
          <a:stretch/>
        </p:blipFill>
        <p:spPr>
          <a:xfrm>
            <a:off x="0" y="3600360"/>
            <a:ext cx="3184920" cy="3294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6"/>
          <p:cNvPicPr/>
          <p:nvPr/>
        </p:nvPicPr>
        <p:blipFill>
          <a:blip r:embed="rId14"/>
          <a:stretch/>
        </p:blipFill>
        <p:spPr>
          <a:xfrm>
            <a:off x="0" y="4514040"/>
            <a:ext cx="2301840" cy="23806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64080" y="879120"/>
            <a:ext cx="4941000" cy="610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Mastertitelformat bearbeiten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3" name="Gerader Verbinder 32"/>
          <p:cNvSpPr/>
          <p:nvPr/>
        </p:nvSpPr>
        <p:spPr>
          <a:xfrm>
            <a:off x="952200" y="1938960"/>
            <a:ext cx="213372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964080" y="2301120"/>
            <a:ext cx="4826880" cy="40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362640" y="2301120"/>
            <a:ext cx="4764600" cy="40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964080" y="2799000"/>
            <a:ext cx="482688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362640" y="2799000"/>
            <a:ext cx="475596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48" name="Gerader Verbinder 14"/>
          <p:cNvSpPr/>
          <p:nvPr/>
        </p:nvSpPr>
        <p:spPr>
          <a:xfrm>
            <a:off x="6362640" y="1938960"/>
            <a:ext cx="213336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9" name="PlaceHolder 6"/>
          <p:cNvSpPr>
            <a:spLocks noGrp="1"/>
          </p:cNvSpPr>
          <p:nvPr>
            <p:ph type="dt" idx="1"/>
          </p:nvPr>
        </p:nvSpPr>
        <p:spPr>
          <a:xfrm>
            <a:off x="2991960" y="6332400"/>
            <a:ext cx="13129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&lt;Datum/Uhrzeit&gt;</a:t>
            </a:r>
            <a:endParaRPr lang="de-DE" sz="1100" b="0" strike="noStrike" spc="-1">
              <a:latin typeface="Calibri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 idx="2"/>
          </p:nvPr>
        </p:nvSpPr>
        <p:spPr>
          <a:xfrm>
            <a:off x="1494720" y="6332400"/>
            <a:ext cx="149688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51" name="PlaceHolder 8"/>
          <p:cNvSpPr>
            <a:spLocks noGrp="1"/>
          </p:cNvSpPr>
          <p:nvPr>
            <p:ph type="sldNum" idx="3"/>
          </p:nvPr>
        </p:nvSpPr>
        <p:spPr>
          <a:xfrm>
            <a:off x="971640" y="6332400"/>
            <a:ext cx="5227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fld id="{A1F14D73-0EE0-488D-A4E8-5BFAFA996472}" type="slidenum"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‹Nr.›</a:t>
            </a:fld>
            <a:endParaRPr lang="de-DE" sz="11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fik 11"/>
          <p:cNvPicPr/>
          <p:nvPr/>
        </p:nvPicPr>
        <p:blipFill>
          <a:blip r:embed="rId14"/>
          <a:stretch/>
        </p:blipFill>
        <p:spPr>
          <a:xfrm>
            <a:off x="0" y="4514040"/>
            <a:ext cx="2301840" cy="238068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body"/>
          </p:nvPr>
        </p:nvSpPr>
        <p:spPr>
          <a:xfrm>
            <a:off x="6095880" y="-22680"/>
            <a:ext cx="6095520" cy="6902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Fira Sans Medium"/>
              </a:rPr>
              <a:t>Bild durch Klicken auf Symbol hinzufügen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964080" y="879120"/>
            <a:ext cx="4941000" cy="610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Mastertitelformat bearbeiten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91" name="Gerader Verbinder 16"/>
          <p:cNvSpPr/>
          <p:nvPr/>
        </p:nvSpPr>
        <p:spPr>
          <a:xfrm>
            <a:off x="952200" y="1938960"/>
            <a:ext cx="213372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952560" y="2289240"/>
            <a:ext cx="4571640" cy="2795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dt" idx="4"/>
          </p:nvPr>
        </p:nvSpPr>
        <p:spPr>
          <a:xfrm>
            <a:off x="2991960" y="6332400"/>
            <a:ext cx="13129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&lt;Datum/Uhrzeit&gt;</a:t>
            </a:r>
            <a:endParaRPr lang="de-DE" sz="1100" b="0" strike="noStrike" spc="-1">
              <a:latin typeface="Calibri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5"/>
          </p:nvPr>
        </p:nvSpPr>
        <p:spPr>
          <a:xfrm>
            <a:off x="1494720" y="6332400"/>
            <a:ext cx="149688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sldNum" idx="6"/>
          </p:nvPr>
        </p:nvSpPr>
        <p:spPr>
          <a:xfrm>
            <a:off x="971640" y="6332400"/>
            <a:ext cx="5227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fld id="{7F32935D-3364-4B6B-877A-81A40A2D2FC8}" type="slidenum"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‹Nr.›</a:t>
            </a:fld>
            <a:endParaRPr lang="de-DE" sz="11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rafik 6"/>
          <p:cNvPicPr/>
          <p:nvPr/>
        </p:nvPicPr>
        <p:blipFill>
          <a:blip r:embed="rId14"/>
          <a:stretch/>
        </p:blipFill>
        <p:spPr>
          <a:xfrm>
            <a:off x="0" y="4514040"/>
            <a:ext cx="2301840" cy="238068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64080" y="879120"/>
            <a:ext cx="4941000" cy="610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Mastertitelformat bearbeiten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34" name="Gerader Verbinder 32"/>
          <p:cNvSpPr/>
          <p:nvPr/>
        </p:nvSpPr>
        <p:spPr>
          <a:xfrm>
            <a:off x="952200" y="1938960"/>
            <a:ext cx="213372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952560" y="2300040"/>
            <a:ext cx="3036240" cy="40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952560" y="2799000"/>
            <a:ext cx="30362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69480" y="2300040"/>
            <a:ext cx="3036240" cy="40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69480" y="2799000"/>
            <a:ext cx="305028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8187120" y="2300040"/>
            <a:ext cx="3036240" cy="40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8187120" y="2799000"/>
            <a:ext cx="3036240" cy="194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41" name="Gerader Verbinder 25"/>
          <p:cNvSpPr/>
          <p:nvPr/>
        </p:nvSpPr>
        <p:spPr>
          <a:xfrm>
            <a:off x="4569120" y="1938960"/>
            <a:ext cx="213372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" name="Gerader Verbinder 27"/>
          <p:cNvSpPr/>
          <p:nvPr/>
        </p:nvSpPr>
        <p:spPr>
          <a:xfrm>
            <a:off x="8186760" y="1938960"/>
            <a:ext cx="213372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" name="PlaceHolder 8"/>
          <p:cNvSpPr>
            <a:spLocks noGrp="1"/>
          </p:cNvSpPr>
          <p:nvPr>
            <p:ph type="dt" idx="7"/>
          </p:nvPr>
        </p:nvSpPr>
        <p:spPr>
          <a:xfrm>
            <a:off x="2991960" y="6332400"/>
            <a:ext cx="13129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&lt;Datum/Uhrzeit&gt;</a:t>
            </a:r>
            <a:endParaRPr lang="de-DE" sz="1100" b="0" strike="noStrike" spc="-1">
              <a:latin typeface="Calibri"/>
            </a:endParaRPr>
          </a:p>
        </p:txBody>
      </p:sp>
      <p:sp>
        <p:nvSpPr>
          <p:cNvPr id="144" name="PlaceHolder 9"/>
          <p:cNvSpPr>
            <a:spLocks noGrp="1"/>
          </p:cNvSpPr>
          <p:nvPr>
            <p:ph type="ftr" idx="8"/>
          </p:nvPr>
        </p:nvSpPr>
        <p:spPr>
          <a:xfrm>
            <a:off x="1494720" y="6332400"/>
            <a:ext cx="149688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145" name="PlaceHolder 10"/>
          <p:cNvSpPr>
            <a:spLocks noGrp="1"/>
          </p:cNvSpPr>
          <p:nvPr>
            <p:ph type="sldNum" idx="9"/>
          </p:nvPr>
        </p:nvSpPr>
        <p:spPr>
          <a:xfrm>
            <a:off x="971640" y="6332400"/>
            <a:ext cx="5227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fld id="{666F1370-0977-40D6-B32C-2733C45161A5}" type="slidenum"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‹Nr.›</a:t>
            </a:fld>
            <a:endParaRPr lang="de-DE" sz="11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rafik 6"/>
          <p:cNvPicPr/>
          <p:nvPr/>
        </p:nvPicPr>
        <p:blipFill>
          <a:blip r:embed="rId14"/>
          <a:stretch/>
        </p:blipFill>
        <p:spPr>
          <a:xfrm>
            <a:off x="8199720" y="0"/>
            <a:ext cx="3992040" cy="295704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964080" y="879120"/>
            <a:ext cx="4941000" cy="610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Mastertitelformat bearbeiten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84" name="Gerader Verbinder 32"/>
          <p:cNvSpPr/>
          <p:nvPr/>
        </p:nvSpPr>
        <p:spPr>
          <a:xfrm>
            <a:off x="952200" y="1938960"/>
            <a:ext cx="213480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952560" y="2656800"/>
            <a:ext cx="4838400" cy="5738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952560" y="2286000"/>
            <a:ext cx="4838400" cy="315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953640" y="3841920"/>
            <a:ext cx="4838400" cy="636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953640" y="3471120"/>
            <a:ext cx="4838400" cy="315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952560" y="5018040"/>
            <a:ext cx="4838400" cy="907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952560" y="4646880"/>
            <a:ext cx="4838400" cy="315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91" name="PlaceHolder 8"/>
          <p:cNvSpPr>
            <a:spLocks noGrp="1"/>
          </p:cNvSpPr>
          <p:nvPr>
            <p:ph type="body"/>
          </p:nvPr>
        </p:nvSpPr>
        <p:spPr>
          <a:xfrm>
            <a:off x="6399720" y="2656800"/>
            <a:ext cx="4838400" cy="5738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92" name="PlaceHolder 9"/>
          <p:cNvSpPr>
            <a:spLocks noGrp="1"/>
          </p:cNvSpPr>
          <p:nvPr>
            <p:ph type="body"/>
          </p:nvPr>
        </p:nvSpPr>
        <p:spPr>
          <a:xfrm>
            <a:off x="6399720" y="2286000"/>
            <a:ext cx="4838400" cy="315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93" name="PlaceHolder 10"/>
          <p:cNvSpPr>
            <a:spLocks noGrp="1"/>
          </p:cNvSpPr>
          <p:nvPr>
            <p:ph type="body"/>
          </p:nvPr>
        </p:nvSpPr>
        <p:spPr>
          <a:xfrm>
            <a:off x="6399720" y="3841920"/>
            <a:ext cx="4838400" cy="907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194" name="PlaceHolder 11"/>
          <p:cNvSpPr>
            <a:spLocks noGrp="1"/>
          </p:cNvSpPr>
          <p:nvPr>
            <p:ph type="body"/>
          </p:nvPr>
        </p:nvSpPr>
        <p:spPr>
          <a:xfrm>
            <a:off x="6399720" y="3471120"/>
            <a:ext cx="4838400" cy="315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95" name="PlaceHolder 12"/>
          <p:cNvSpPr>
            <a:spLocks noGrp="1"/>
          </p:cNvSpPr>
          <p:nvPr>
            <p:ph type="dt" idx="10"/>
          </p:nvPr>
        </p:nvSpPr>
        <p:spPr>
          <a:xfrm>
            <a:off x="2991960" y="6332400"/>
            <a:ext cx="13129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&lt;Datum/Uhrzeit&gt;</a:t>
            </a:r>
            <a:endParaRPr lang="de-DE" sz="1100" b="0" strike="noStrike" spc="-1">
              <a:latin typeface="Calibri"/>
            </a:endParaRPr>
          </a:p>
        </p:txBody>
      </p:sp>
      <p:sp>
        <p:nvSpPr>
          <p:cNvPr id="196" name="PlaceHolder 13"/>
          <p:cNvSpPr>
            <a:spLocks noGrp="1"/>
          </p:cNvSpPr>
          <p:nvPr>
            <p:ph type="ftr" idx="11"/>
          </p:nvPr>
        </p:nvSpPr>
        <p:spPr>
          <a:xfrm>
            <a:off x="1494720" y="6332400"/>
            <a:ext cx="149688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197" name="PlaceHolder 14"/>
          <p:cNvSpPr>
            <a:spLocks noGrp="1"/>
          </p:cNvSpPr>
          <p:nvPr>
            <p:ph type="sldNum" idx="12"/>
          </p:nvPr>
        </p:nvSpPr>
        <p:spPr>
          <a:xfrm>
            <a:off x="971640" y="6332400"/>
            <a:ext cx="5227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fld id="{77B3AD21-4524-47E7-8939-D98AADAFC3BB}" type="slidenum"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‹Nr.›</a:t>
            </a:fld>
            <a:endParaRPr lang="de-DE" sz="11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rafik 4"/>
          <p:cNvPicPr/>
          <p:nvPr/>
        </p:nvPicPr>
        <p:blipFill>
          <a:blip r:embed="rId14"/>
          <a:stretch/>
        </p:blipFill>
        <p:spPr>
          <a:xfrm>
            <a:off x="7733520" y="0"/>
            <a:ext cx="4458240" cy="3302280"/>
          </a:xfrm>
          <a:prstGeom prst="rect">
            <a:avLst/>
          </a:prstGeom>
          <a:ln w="0">
            <a:noFill/>
          </a:ln>
        </p:spPr>
      </p:pic>
      <p:pic>
        <p:nvPicPr>
          <p:cNvPr id="235" name="Grafik 6"/>
          <p:cNvPicPr/>
          <p:nvPr/>
        </p:nvPicPr>
        <p:blipFill>
          <a:blip r:embed="rId15"/>
          <a:stretch/>
        </p:blipFill>
        <p:spPr>
          <a:xfrm>
            <a:off x="0" y="4514040"/>
            <a:ext cx="2301840" cy="2380680"/>
          </a:xfrm>
          <a:prstGeom prst="rect">
            <a:avLst/>
          </a:prstGeom>
          <a:ln w="0">
            <a:noFill/>
          </a:ln>
        </p:spPr>
      </p:pic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954360" y="2572920"/>
            <a:ext cx="2117880" cy="203688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latin typeface="Fira Sans Medium"/>
              </a:rPr>
              <a:t>Bild durch Klicken auf Symbol hinzufügen</a:t>
            </a:r>
            <a:endParaRPr lang="de-DE" sz="24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title"/>
          </p:nvPr>
        </p:nvSpPr>
        <p:spPr>
          <a:xfrm>
            <a:off x="964080" y="879120"/>
            <a:ext cx="7531920" cy="610560"/>
          </a:xfrm>
          <a:prstGeom prst="rect">
            <a:avLst/>
          </a:prstGeom>
        </p:spPr>
        <p:txBody>
          <a:bodyPr lIns="0" tIns="0" rIns="0" bIns="0" anchor="b">
            <a:normAutofit fontScale="71000"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97">
                <a:solidFill>
                  <a:srgbClr val="000000"/>
                </a:solidFill>
                <a:latin typeface="Fira Sans ExtraBold"/>
              </a:rPr>
              <a:t>Mastertitelformat bearbeiten</a:t>
            </a:r>
            <a:endParaRPr lang="de-DE" sz="44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38" name="Gerader Verbinder 61"/>
          <p:cNvSpPr/>
          <p:nvPr/>
        </p:nvSpPr>
        <p:spPr>
          <a:xfrm>
            <a:off x="952200" y="1938960"/>
            <a:ext cx="2133720" cy="360"/>
          </a:xfrm>
          <a:prstGeom prst="line">
            <a:avLst/>
          </a:prstGeom>
          <a:ln w="101600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3658320" y="2572920"/>
            <a:ext cx="2117880" cy="203688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latin typeface="Fira Sans Medium"/>
              </a:rPr>
              <a:t>Bild durch Klicken auf Symbol hinzufügen</a:t>
            </a:r>
            <a:endParaRPr lang="de-DE" sz="24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952560" y="5513760"/>
            <a:ext cx="2133360" cy="369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952560" y="4986720"/>
            <a:ext cx="2133360" cy="20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body"/>
          </p:nvPr>
        </p:nvSpPr>
        <p:spPr>
          <a:xfrm>
            <a:off x="3663000" y="5513760"/>
            <a:ext cx="2127960" cy="369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243" name="PlaceHolder 7"/>
          <p:cNvSpPr>
            <a:spLocks noGrp="1"/>
          </p:cNvSpPr>
          <p:nvPr>
            <p:ph type="body"/>
          </p:nvPr>
        </p:nvSpPr>
        <p:spPr>
          <a:xfrm>
            <a:off x="3663000" y="4986720"/>
            <a:ext cx="2127960" cy="20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44" name="PlaceHolder 8"/>
          <p:cNvSpPr>
            <a:spLocks noGrp="1"/>
          </p:cNvSpPr>
          <p:nvPr>
            <p:ph type="body"/>
          </p:nvPr>
        </p:nvSpPr>
        <p:spPr>
          <a:xfrm>
            <a:off x="6366960" y="5513760"/>
            <a:ext cx="2129040" cy="369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245" name="PlaceHolder 9"/>
          <p:cNvSpPr>
            <a:spLocks noGrp="1"/>
          </p:cNvSpPr>
          <p:nvPr>
            <p:ph type="body"/>
          </p:nvPr>
        </p:nvSpPr>
        <p:spPr>
          <a:xfrm>
            <a:off x="6366960" y="4986720"/>
            <a:ext cx="2129040" cy="20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46" name="PlaceHolder 10"/>
          <p:cNvSpPr>
            <a:spLocks noGrp="1"/>
          </p:cNvSpPr>
          <p:nvPr>
            <p:ph type="body"/>
          </p:nvPr>
        </p:nvSpPr>
        <p:spPr>
          <a:xfrm>
            <a:off x="9110160" y="5513760"/>
            <a:ext cx="2129040" cy="369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Fira Sans Medium"/>
              </a:rPr>
              <a:t>Mastertextformat bearbeiten</a:t>
            </a:r>
          </a:p>
        </p:txBody>
      </p:sp>
      <p:sp>
        <p:nvSpPr>
          <p:cNvPr id="247" name="PlaceHolder 11"/>
          <p:cNvSpPr>
            <a:spLocks noGrp="1"/>
          </p:cNvSpPr>
          <p:nvPr>
            <p:ph type="body"/>
          </p:nvPr>
        </p:nvSpPr>
        <p:spPr>
          <a:xfrm>
            <a:off x="9110160" y="4986720"/>
            <a:ext cx="2129040" cy="20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ExtraBold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48" name="PlaceHolder 12"/>
          <p:cNvSpPr>
            <a:spLocks noGrp="1"/>
          </p:cNvSpPr>
          <p:nvPr>
            <p:ph type="body"/>
          </p:nvPr>
        </p:nvSpPr>
        <p:spPr>
          <a:xfrm>
            <a:off x="6362280" y="2572920"/>
            <a:ext cx="2117880" cy="203688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latin typeface="Fira Sans Medium"/>
              </a:rPr>
              <a:t>Bild durch Klicken auf Symbol hinzufügen</a:t>
            </a:r>
            <a:endParaRPr lang="de-DE" sz="24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49" name="PlaceHolder 13"/>
          <p:cNvSpPr>
            <a:spLocks noGrp="1"/>
          </p:cNvSpPr>
          <p:nvPr>
            <p:ph type="body"/>
          </p:nvPr>
        </p:nvSpPr>
        <p:spPr>
          <a:xfrm>
            <a:off x="9111960" y="2572920"/>
            <a:ext cx="2117880" cy="203688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latin typeface="Fira Sans Medium"/>
              </a:rPr>
              <a:t>Bild durch Klicken auf Symbol hinzufügen</a:t>
            </a:r>
            <a:endParaRPr lang="de-DE" sz="24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50" name="PlaceHolder 14"/>
          <p:cNvSpPr>
            <a:spLocks noGrp="1"/>
          </p:cNvSpPr>
          <p:nvPr>
            <p:ph type="dt" idx="13"/>
          </p:nvPr>
        </p:nvSpPr>
        <p:spPr>
          <a:xfrm>
            <a:off x="2991960" y="6332400"/>
            <a:ext cx="13129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&lt;Datum/Uhrzeit&gt;</a:t>
            </a:r>
            <a:endParaRPr lang="de-DE" sz="1100" b="0" strike="noStrike" spc="-1">
              <a:latin typeface="Calibri"/>
            </a:endParaRPr>
          </a:p>
        </p:txBody>
      </p:sp>
      <p:sp>
        <p:nvSpPr>
          <p:cNvPr id="251" name="PlaceHolder 15"/>
          <p:cNvSpPr>
            <a:spLocks noGrp="1"/>
          </p:cNvSpPr>
          <p:nvPr>
            <p:ph type="ftr" idx="14"/>
          </p:nvPr>
        </p:nvSpPr>
        <p:spPr>
          <a:xfrm>
            <a:off x="1494720" y="6332400"/>
            <a:ext cx="149688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252" name="PlaceHolder 16"/>
          <p:cNvSpPr>
            <a:spLocks noGrp="1"/>
          </p:cNvSpPr>
          <p:nvPr>
            <p:ph type="sldNum" idx="15"/>
          </p:nvPr>
        </p:nvSpPr>
        <p:spPr>
          <a:xfrm>
            <a:off x="971640" y="6332400"/>
            <a:ext cx="522720" cy="247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lang="en-US" sz="1100" b="0" strike="noStrike" spc="-1">
                <a:solidFill>
                  <a:srgbClr val="000000"/>
                </a:solidFill>
                <a:latin typeface="Fira Sans Medium"/>
              </a:defRPr>
            </a:lvl1pPr>
          </a:lstStyle>
          <a:p>
            <a:pPr>
              <a:lnSpc>
                <a:spcPct val="100000"/>
              </a:lnSpc>
            </a:pPr>
            <a:fld id="{D633509A-C1A0-4EA9-BE98-C62957306694}" type="slidenum">
              <a:rPr lang="en-US" sz="1100" b="0" strike="noStrike" spc="-1">
                <a:solidFill>
                  <a:srgbClr val="000000"/>
                </a:solidFill>
                <a:latin typeface="Fira Sans Medium"/>
              </a:rPr>
              <a:t>‹Nr.›</a:t>
            </a:fld>
            <a:endParaRPr lang="de-DE" sz="11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rafik 1"/>
          <p:cNvPicPr/>
          <p:nvPr/>
        </p:nvPicPr>
        <p:blipFill>
          <a:blip r:embed="rId14"/>
          <a:stretch/>
        </p:blipFill>
        <p:spPr>
          <a:xfrm>
            <a:off x="9021240" y="0"/>
            <a:ext cx="3170520" cy="2348640"/>
          </a:xfrm>
          <a:prstGeom prst="rect">
            <a:avLst/>
          </a:prstGeom>
          <a:ln w="0">
            <a:noFill/>
          </a:ln>
        </p:spPr>
      </p:pic>
      <p:sp>
        <p:nvSpPr>
          <p:cNvPr id="290" name="PlaceHolder 1"/>
          <p:cNvSpPr>
            <a:spLocks noGrp="1"/>
          </p:cNvSpPr>
          <p:nvPr>
            <p:ph type="body"/>
          </p:nvPr>
        </p:nvSpPr>
        <p:spPr>
          <a:xfrm>
            <a:off x="6896160" y="5101920"/>
            <a:ext cx="4914720" cy="588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EEAA00"/>
                </a:solidFill>
                <a:latin typeface="Fira Sans Medium"/>
              </a:rPr>
              <a:t>Mastertextformat bearbeiten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title"/>
          </p:nvPr>
        </p:nvSpPr>
        <p:spPr>
          <a:xfrm>
            <a:off x="6907680" y="2173680"/>
            <a:ext cx="4902840" cy="610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Mastertitelformat bearbeiten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92" name="Gerader Verbinder 26"/>
          <p:cNvSpPr/>
          <p:nvPr/>
        </p:nvSpPr>
        <p:spPr>
          <a:xfrm>
            <a:off x="6895800" y="3233520"/>
            <a:ext cx="2134800" cy="39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Fira Sans Medium"/>
              </a:rPr>
              <a:t>Bild durch Klicken auf Symbol hinzufügen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khsb-berlin.de/de/node/146381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cpool@khsb-berlin.de" TargetMode="External"/><Relationship Id="rId2" Type="http://schemas.openxmlformats.org/officeDocument/2006/relationships/hyperlink" Target="https://www.khsb-berlin.de/sites/default/files/eduroam_fuer_studierende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khsb-berlin.de/de/node/448140" TargetMode="Externa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vorname.nachname@stud.khsb-berlin.de" TargetMode="Externa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ffice.com/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rnplattform.khsb-berlin.d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el 1"/>
          <p:cNvSpPr txBox="1"/>
          <p:nvPr/>
        </p:nvSpPr>
        <p:spPr>
          <a:xfrm>
            <a:off x="6366960" y="2305800"/>
            <a:ext cx="5491080" cy="151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IT an der KHSB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31" name="Textplatzhalter 2"/>
          <p:cNvSpPr txBox="1"/>
          <p:nvPr/>
        </p:nvSpPr>
        <p:spPr>
          <a:xfrm>
            <a:off x="6366960" y="4549680"/>
            <a:ext cx="5491080" cy="9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595959"/>
                </a:solidFill>
                <a:latin typeface="Century Gothic"/>
                <a:ea typeface="DejaVu Sans"/>
              </a:rPr>
              <a:t>Hinweise für Ihren Studienverlauf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803" y="860446"/>
            <a:ext cx="4902840" cy="610560"/>
          </a:xfrm>
        </p:spPr>
        <p:txBody>
          <a:bodyPr/>
          <a:lstStyle/>
          <a:p>
            <a:r>
              <a:rPr lang="de-DE" b="1" dirty="0" smtClean="0"/>
              <a:t>KHSB App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7568118" y="5101920"/>
            <a:ext cx="4426085" cy="588600"/>
          </a:xfrm>
        </p:spPr>
        <p:txBody>
          <a:bodyPr/>
          <a:lstStyle/>
          <a:p>
            <a:r>
              <a:rPr lang="de-DE" sz="2000" dirty="0"/>
              <a:t>Alle Infos finden Sie hier: </a:t>
            </a:r>
            <a:r>
              <a:rPr lang="de-DE" sz="1800" dirty="0"/>
              <a:t>https://www.khsb-berlin.de/de/node/932667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9" y="2286000"/>
            <a:ext cx="6804498" cy="423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35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itel 2"/>
          <p:cNvSpPr txBox="1"/>
          <p:nvPr/>
        </p:nvSpPr>
        <p:spPr>
          <a:xfrm>
            <a:off x="964080" y="879120"/>
            <a:ext cx="1079892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9500"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97" dirty="0" smtClean="0">
                <a:solidFill>
                  <a:srgbClr val="000000"/>
                </a:solidFill>
                <a:latin typeface="Fira Sans ExtraBold"/>
              </a:rPr>
              <a:t>Bibliotheksdatenbank</a:t>
            </a:r>
            <a:endParaRPr lang="de-DE" sz="4400" b="0" strike="noStrike" spc="-1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06" name="Textplatzhalter 2"/>
          <p:cNvSpPr/>
          <p:nvPr/>
        </p:nvSpPr>
        <p:spPr>
          <a:xfrm>
            <a:off x="868320" y="1611360"/>
            <a:ext cx="9608400" cy="40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 dirty="0" err="1" smtClean="0">
                <a:solidFill>
                  <a:srgbClr val="038084"/>
                </a:solidFill>
                <a:latin typeface="Fira Sans ExtraBold"/>
              </a:rPr>
              <a:t>Ezproxy</a:t>
            </a:r>
            <a:r>
              <a:rPr lang="de-DE" sz="1800" b="0" strike="noStrike" spc="-1" dirty="0" smtClean="0">
                <a:solidFill>
                  <a:srgbClr val="038084"/>
                </a:solidFill>
                <a:latin typeface="Fira Sans ExtraBold"/>
              </a:rPr>
              <a:t> 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410" name="Textplatzhalter 43"/>
          <p:cNvSpPr/>
          <p:nvPr/>
        </p:nvSpPr>
        <p:spPr>
          <a:xfrm>
            <a:off x="7143120" y="4040811"/>
            <a:ext cx="376200" cy="2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 dirty="0">
              <a:latin typeface="Calibri"/>
            </a:endParaRPr>
          </a:p>
        </p:txBody>
      </p:sp>
      <p:sp>
        <p:nvSpPr>
          <p:cNvPr id="411" name="Textplatzhalter 43"/>
          <p:cNvSpPr/>
          <p:nvPr/>
        </p:nvSpPr>
        <p:spPr>
          <a:xfrm>
            <a:off x="7143120" y="3195531"/>
            <a:ext cx="376200" cy="2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 dirty="0">
              <a:latin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-1" r="14671" b="408"/>
          <a:stretch/>
        </p:blipFill>
        <p:spPr>
          <a:xfrm rot="356285">
            <a:off x="7157121" y="3057633"/>
            <a:ext cx="4681534" cy="329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666600" y="2136960"/>
            <a:ext cx="68527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</a:rPr>
              <a:t>ANMELDUNG</a:t>
            </a:r>
          </a:p>
          <a:p>
            <a:r>
              <a:rPr lang="de-DE" sz="1600" b="1" u="sng" dirty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</a:rPr>
              <a:t>https://khsb-bibliothek-on-worldcat-org.khsb.idm.oclc.org/discovery</a:t>
            </a:r>
          </a:p>
          <a:p>
            <a:endParaRPr lang="de-DE" sz="1600" dirty="0" smtClean="0">
              <a:latin typeface="Fira Sans" panose="020B0503050000020004" pitchFamily="34" charset="0"/>
            </a:endParaRPr>
          </a:p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</a:rPr>
              <a:t>Benutzername:</a:t>
            </a:r>
            <a:r>
              <a:rPr lang="de-DE" dirty="0" smtClean="0">
                <a:latin typeface="Fira Sans" panose="020B0503050000020004" pitchFamily="34" charset="0"/>
              </a:rPr>
              <a:t> studentische Emailadresse</a:t>
            </a:r>
          </a:p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</a:rPr>
              <a:t>Passwort:</a:t>
            </a:r>
            <a:r>
              <a:rPr lang="de-DE" dirty="0" smtClean="0">
                <a:latin typeface="Fira Sans" panose="020B0503050000020004" pitchFamily="34" charset="0"/>
              </a:rPr>
              <a:t> identisch W-LAN Zugang</a:t>
            </a:r>
          </a:p>
          <a:p>
            <a:r>
              <a:rPr lang="de-DE" dirty="0" smtClean="0">
                <a:latin typeface="Fira Sans" panose="020B0503050000020004" pitchFamily="34" charset="0"/>
              </a:rPr>
              <a:t>wenn unverändert, dann das Geb.-Datum </a:t>
            </a:r>
            <a:r>
              <a:rPr lang="de-DE" sz="1050" dirty="0" smtClean="0">
                <a:latin typeface="Fira Sans" panose="020B0503050000020004" pitchFamily="34" charset="0"/>
              </a:rPr>
              <a:t>(6-stellig </a:t>
            </a:r>
            <a:r>
              <a:rPr lang="de-DE" sz="1050" smtClean="0">
                <a:latin typeface="Fira Sans" panose="020B0503050000020004" pitchFamily="34" charset="0"/>
              </a:rPr>
              <a:t>TT.MM.JJ)</a:t>
            </a:r>
            <a:endParaRPr lang="de-DE" sz="1400" dirty="0" smtClean="0">
              <a:latin typeface="Fira Sans" panose="020B0503050000020004" pitchFamily="34" charset="0"/>
            </a:endParaRPr>
          </a:p>
          <a:p>
            <a:endParaRPr lang="de-DE" sz="1400" dirty="0">
              <a:latin typeface="Fira Sans" panose="020B0503050000020004" pitchFamily="34" charset="0"/>
            </a:endParaRPr>
          </a:p>
          <a:p>
            <a:r>
              <a:rPr lang="de-DE" sz="1400" dirty="0" smtClean="0">
                <a:latin typeface="Fira Sans" panose="020B0503050000020004" pitchFamily="34" charset="0"/>
              </a:rPr>
              <a:t>Nach </a:t>
            </a:r>
            <a:r>
              <a:rPr lang="de-DE" sz="1400" dirty="0">
                <a:latin typeface="Fira Sans" panose="020B0503050000020004" pitchFamily="34" charset="0"/>
              </a:rPr>
              <a:t>der Anmeldung öffnet sich direkt der Bibliothekskatalog und Sie können nach E-Books, E-Journals und Abschlussarbeiten recherchieren.</a:t>
            </a:r>
          </a:p>
          <a:p>
            <a:endParaRPr lang="de-DE" sz="1400" dirty="0">
              <a:latin typeface="Fira Sans" panose="020B0503050000020004" pitchFamily="34" charset="0"/>
            </a:endParaRPr>
          </a:p>
          <a:p>
            <a:r>
              <a:rPr lang="de-DE" sz="1400" dirty="0">
                <a:latin typeface="Fira Sans" panose="020B0503050000020004" pitchFamily="34" charset="0"/>
              </a:rPr>
              <a:t>Es ist </a:t>
            </a:r>
            <a:r>
              <a:rPr lang="de-DE" sz="1400" b="1" dirty="0">
                <a:solidFill>
                  <a:schemeClr val="accent3">
                    <a:lumMod val="75000"/>
                  </a:schemeClr>
                </a:solidFill>
                <a:latin typeface="Fira Sans" panose="020B0503050000020004" pitchFamily="34" charset="0"/>
              </a:rPr>
              <a:t>keine Installation erforderlich</a:t>
            </a:r>
            <a:r>
              <a:rPr lang="de-DE" sz="1400" dirty="0">
                <a:latin typeface="Fira Sans" panose="020B0503050000020004" pitchFamily="34" charset="0"/>
              </a:rPr>
              <a:t>! Der Service funktioniert unabhängig vom verwendeten Browser und Betriebssystem</a:t>
            </a:r>
            <a:r>
              <a:rPr lang="de-DE" sz="1400" dirty="0" smtClean="0">
                <a:latin typeface="Fira Sans" panose="020B0503050000020004" pitchFamily="34" charset="0"/>
              </a:rPr>
              <a:t>.</a:t>
            </a:r>
          </a:p>
          <a:p>
            <a:endParaRPr lang="de-DE" sz="1400" dirty="0">
              <a:latin typeface="Fira Sans" panose="020B0503050000020004" pitchFamily="34" charset="0"/>
            </a:endParaRPr>
          </a:p>
          <a:p>
            <a:r>
              <a:rPr lang="de-DE" sz="1400" dirty="0">
                <a:latin typeface="Fira Sans" panose="020B0503050000020004" pitchFamily="34" charset="0"/>
              </a:rPr>
              <a:t>Bei Problemen wenden Sie sich an den technischen Support der KHSB.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itel 1"/>
          <p:cNvSpPr txBox="1"/>
          <p:nvPr/>
        </p:nvSpPr>
        <p:spPr>
          <a:xfrm>
            <a:off x="964080" y="879120"/>
            <a:ext cx="494100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Campuscard 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14" name="Textplatzhalter 2"/>
          <p:cNvSpPr txBox="1"/>
          <p:nvPr/>
        </p:nvSpPr>
        <p:spPr>
          <a:xfrm>
            <a:off x="964080" y="2301120"/>
            <a:ext cx="482688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Woher bekommen</a:t>
            </a:r>
            <a:r>
              <a:rPr lang="en-US" sz="1800" b="0" strike="noStrike" spc="-1">
                <a:solidFill>
                  <a:srgbClr val="038084"/>
                </a:solidFill>
                <a:latin typeface="Fira Sans ExtraBold"/>
              </a:rPr>
              <a:t>?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15" name="Textplatzhalter 3"/>
          <p:cNvSpPr txBox="1"/>
          <p:nvPr/>
        </p:nvSpPr>
        <p:spPr>
          <a:xfrm>
            <a:off x="6362640" y="3289680"/>
            <a:ext cx="476460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Was kann ich alles mit ihr tun?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16" name="Inhaltsplatzhalter 4"/>
          <p:cNvSpPr txBox="1"/>
          <p:nvPr/>
        </p:nvSpPr>
        <p:spPr>
          <a:xfrm>
            <a:off x="964080" y="2799000"/>
            <a:ext cx="4826880" cy="365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individueller QR-Code per Mail an die studentische Emailadresse!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Weitere Infos unter:</a:t>
            </a:r>
            <a:r>
              <a:rPr dirty="0"/>
              <a:t/>
            </a:r>
            <a:br>
              <a:rPr dirty="0"/>
            </a:br>
            <a:r>
              <a:rPr lang="de-DE" sz="1600" b="0" strike="noStrike" spc="-1" dirty="0">
                <a:solidFill>
                  <a:srgbClr val="038084"/>
                </a:solidFill>
                <a:latin typeface="Fira Sans Medium"/>
                <a:hlinkClick r:id="rId2"/>
              </a:rPr>
              <a:t>https://www.khsb-berlin.de/de/node/146381/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Fragen und Anregungen an</a:t>
            </a:r>
            <a:r>
              <a:rPr dirty="0"/>
              <a:t/>
            </a:r>
            <a:br>
              <a:rPr dirty="0"/>
            </a:br>
            <a:r>
              <a:rPr lang="de-DE" sz="1600" b="0" strike="noStrike" spc="-1" dirty="0">
                <a:solidFill>
                  <a:srgbClr val="038084"/>
                </a:solidFill>
                <a:latin typeface="Fira Sans Medium"/>
              </a:rPr>
              <a:t>campuscard-support@khsb-berlin.de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17" name="Inhaltsplatzhalter 5"/>
          <p:cNvSpPr txBox="1"/>
          <p:nvPr/>
        </p:nvSpPr>
        <p:spPr>
          <a:xfrm>
            <a:off x="6231960" y="3852430"/>
            <a:ext cx="4485960" cy="305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6500"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Studierendenausweis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Gültigkeitsdauer des Studierendenausweises nach Rückmeldung aktualisieren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 smtClean="0">
                <a:solidFill>
                  <a:srgbClr val="000000"/>
                </a:solidFill>
                <a:latin typeface="Fira Sans Medium"/>
              </a:rPr>
              <a:t>Bibliotheksausweis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Mensakarte des Berliner Studierendenwerks, inkl. elektronischer Geldbörse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Druck- und Kopierkarte für KHSB-Kopiergeräte</a:t>
            </a:r>
          </a:p>
        </p:txBody>
      </p:sp>
      <p:pic>
        <p:nvPicPr>
          <p:cNvPr id="418" name="Grafik 8" descr="Ein Bild, das Text, Screenshot, Schrift, Design enthält."/>
          <p:cNvPicPr/>
          <p:nvPr/>
        </p:nvPicPr>
        <p:blipFill>
          <a:blip r:embed="rId3"/>
          <a:stretch/>
        </p:blipFill>
        <p:spPr>
          <a:xfrm>
            <a:off x="6286680" y="228600"/>
            <a:ext cx="4376520" cy="274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hteck 19"/>
          <p:cNvSpPr/>
          <p:nvPr/>
        </p:nvSpPr>
        <p:spPr>
          <a:xfrm>
            <a:off x="0" y="4300560"/>
            <a:ext cx="4014360" cy="2557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20" name="Rechteck 18"/>
          <p:cNvSpPr/>
          <p:nvPr/>
        </p:nvSpPr>
        <p:spPr>
          <a:xfrm>
            <a:off x="876240" y="4086360"/>
            <a:ext cx="4557240" cy="2615040"/>
          </a:xfrm>
          <a:prstGeom prst="rect">
            <a:avLst/>
          </a:prstGeom>
          <a:noFill/>
          <a:ln w="117475">
            <a:solidFill>
              <a:srgbClr val="EEA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21" name="Titel 1"/>
          <p:cNvSpPr txBox="1"/>
          <p:nvPr/>
        </p:nvSpPr>
        <p:spPr>
          <a:xfrm>
            <a:off x="964080" y="393480"/>
            <a:ext cx="494100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WLAN an der KHSB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22" name="Textplatzhalter 2"/>
          <p:cNvSpPr txBox="1"/>
          <p:nvPr/>
        </p:nvSpPr>
        <p:spPr>
          <a:xfrm>
            <a:off x="964080" y="1581840"/>
            <a:ext cx="482688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EDUROAM = Education Roaming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23" name="Textplatzhalter 3"/>
          <p:cNvSpPr txBox="1"/>
          <p:nvPr/>
        </p:nvSpPr>
        <p:spPr>
          <a:xfrm>
            <a:off x="6362640" y="1581840"/>
            <a:ext cx="476460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038084"/>
                </a:solidFill>
                <a:latin typeface="Fira Sans ExtraBold"/>
              </a:rPr>
              <a:t>EDUROAM einrichten</a:t>
            </a:r>
            <a:endParaRPr lang="de-DE" sz="18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24" name="Inhaltsplatzhalter 4"/>
          <p:cNvSpPr txBox="1"/>
          <p:nvPr/>
        </p:nvSpPr>
        <p:spPr>
          <a:xfrm>
            <a:off x="964079" y="2233440"/>
            <a:ext cx="5287195" cy="19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gemeinsamer Internetzugang an Standorten aller teilnehmenden Universitäten und Hochschulen </a:t>
            </a:r>
            <a:r>
              <a:rPr lang="de-DE" sz="1600" b="1" strike="noStrike" spc="-1" dirty="0">
                <a:solidFill>
                  <a:srgbClr val="000000"/>
                </a:solidFill>
                <a:latin typeface="Fira Sans Medium"/>
              </a:rPr>
              <a:t>einfach + kostenlos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Infos: 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  <a:hlinkClick r:id="rId2"/>
              </a:rPr>
              <a:t>khsb-berlin.de/</a:t>
            </a:r>
            <a:r>
              <a:rPr lang="de-DE" sz="1600" b="1" strike="noStrike" spc="-1" dirty="0" err="1">
                <a:solidFill>
                  <a:srgbClr val="038084"/>
                </a:solidFill>
                <a:latin typeface="Fira Sans Medium"/>
                <a:hlinkClick r:id="rId2"/>
              </a:rPr>
              <a:t>sites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  <a:hlinkClick r:id="rId2"/>
              </a:rPr>
              <a:t>/</a:t>
            </a:r>
            <a:r>
              <a:rPr lang="de-DE" sz="1600" b="1" strike="noStrike" spc="-1" dirty="0" err="1">
                <a:solidFill>
                  <a:srgbClr val="038084"/>
                </a:solidFill>
                <a:latin typeface="Fira Sans Medium"/>
                <a:hlinkClick r:id="rId2"/>
              </a:rPr>
              <a:t>default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  <a:hlinkClick r:id="rId2"/>
              </a:rPr>
              <a:t>/</a:t>
            </a:r>
            <a:r>
              <a:rPr dirty="0">
                <a:hlinkClick r:id="rId2"/>
              </a:rPr>
              <a:t/>
            </a:r>
            <a:br>
              <a:rPr dirty="0">
                <a:hlinkClick r:id="rId2"/>
              </a:rPr>
            </a:br>
            <a:r>
              <a:rPr lang="de-DE" sz="1600" b="1" strike="noStrike" spc="-1" dirty="0" err="1">
                <a:solidFill>
                  <a:srgbClr val="038084"/>
                </a:solidFill>
                <a:latin typeface="Fira Sans Medium"/>
                <a:hlinkClick r:id="rId2"/>
              </a:rPr>
              <a:t>files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  <a:hlinkClick r:id="rId2"/>
              </a:rPr>
              <a:t>/eduroam_fuer_studierende.pdf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Ansprechpartner: </a:t>
            </a:r>
            <a:r>
              <a:rPr lang="de-DE" sz="1600" b="1" u="sng" strike="noStrike" spc="-1" dirty="0">
                <a:solidFill>
                  <a:srgbClr val="038084"/>
                </a:solidFill>
                <a:uFillTx/>
                <a:latin typeface="Fira Sans Medium"/>
                <a:hlinkClick r:id="rId3"/>
              </a:rPr>
              <a:t>pcpool@khsb-berlin.de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425" name="Inhaltsplatzhalter 9" descr="Ein Bild, das Muster, Quadrat, Symmetrie, Pixel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6564600" y="2805120"/>
            <a:ext cx="2182680" cy="2182680"/>
          </a:xfrm>
          <a:prstGeom prst="rect">
            <a:avLst/>
          </a:prstGeom>
          <a:ln w="0">
            <a:noFill/>
          </a:ln>
        </p:spPr>
      </p:pic>
      <p:pic>
        <p:nvPicPr>
          <p:cNvPr id="426" name="Grafik 10"/>
          <p:cNvPicPr/>
          <p:nvPr/>
        </p:nvPicPr>
        <p:blipFill>
          <a:blip r:embed="rId5"/>
          <a:srcRect l="20272" t="4701" r="22459"/>
          <a:stretch/>
        </p:blipFill>
        <p:spPr>
          <a:xfrm>
            <a:off x="9453600" y="2914200"/>
            <a:ext cx="2399040" cy="2182680"/>
          </a:xfrm>
          <a:prstGeom prst="rect">
            <a:avLst/>
          </a:prstGeom>
          <a:ln w="12700">
            <a:solidFill>
              <a:srgbClr val="038084"/>
            </a:solidFill>
            <a:round/>
          </a:ln>
          <a:effectLst>
            <a:softEdge rad="112680"/>
          </a:effectLst>
        </p:spPr>
      </p:pic>
      <p:sp>
        <p:nvSpPr>
          <p:cNvPr id="427" name="Gerade Verbindung mit Pfeil 14"/>
          <p:cNvSpPr/>
          <p:nvPr/>
        </p:nvSpPr>
        <p:spPr>
          <a:xfrm>
            <a:off x="8921880" y="3682440"/>
            <a:ext cx="531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11125">
            <a:solidFill>
              <a:srgbClr val="EEAA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28" name="Inhaltsplatzhalter 4"/>
          <p:cNvSpPr/>
          <p:nvPr/>
        </p:nvSpPr>
        <p:spPr>
          <a:xfrm>
            <a:off x="6374520" y="2233440"/>
            <a:ext cx="4826880" cy="365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Zertifikat anfordern</a:t>
            </a:r>
            <a:r>
              <a:t/>
            </a:r>
            <a:br/>
            <a:r>
              <a:rPr lang="de-DE" sz="1600" b="1" strike="noStrike" spc="-1">
                <a:solidFill>
                  <a:srgbClr val="038084"/>
                </a:solidFill>
                <a:latin typeface="Fira Sans Medium"/>
              </a:rPr>
              <a:t>easyroam.de                                    KHSB-Login</a:t>
            </a:r>
            <a:r>
              <a:t/>
            </a:r>
            <a:br/>
            <a:r>
              <a:rPr lang="de-DE" sz="1600" b="1" strike="noStrike" spc="-1">
                <a:solidFill>
                  <a:srgbClr val="038084"/>
                </a:solidFill>
                <a:latin typeface="Fira Sans Medium"/>
              </a:rPr>
              <a:t>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429" name="Inhaltsplatzhalter 4"/>
          <p:cNvSpPr/>
          <p:nvPr/>
        </p:nvSpPr>
        <p:spPr>
          <a:xfrm>
            <a:off x="1283040" y="4320720"/>
            <a:ext cx="4150440" cy="23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</a:rPr>
              <a:t>Alternativ</a:t>
            </a:r>
            <a:endParaRPr lang="de-DE" sz="16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bg1"/>
                </a:solidFill>
                <a:latin typeface="Fira Sans Medium"/>
              </a:rPr>
              <a:t>WLAN:  </a:t>
            </a:r>
            <a:r>
              <a:rPr lang="de-DE" sz="1600" b="1" strike="noStrike" spc="-1" dirty="0" err="1">
                <a:solidFill>
                  <a:srgbClr val="038084"/>
                </a:solidFill>
                <a:latin typeface="Fira Sans Medium"/>
              </a:rPr>
              <a:t>public</a:t>
            </a:r>
            <a:r>
              <a:rPr lang="de-DE" sz="1600" b="1" strike="noStrike" spc="-1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de-DE" sz="1600" b="0" strike="noStrike" spc="-1" dirty="0">
                <a:solidFill>
                  <a:schemeClr val="bg1"/>
                </a:solidFill>
                <a:latin typeface="Fira Sans Medium"/>
              </a:rPr>
              <a:t>oder</a:t>
            </a:r>
            <a:r>
              <a:rPr lang="de-DE" sz="1600" b="1" strike="noStrike" spc="-1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de-DE" sz="1600" b="1" strike="noStrike" spc="-1" dirty="0" err="1">
                <a:solidFill>
                  <a:srgbClr val="038084"/>
                </a:solidFill>
                <a:latin typeface="Fira Sans Medium"/>
              </a:rPr>
              <a:t>public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</a:rPr>
              <a:t> </a:t>
            </a:r>
            <a:r>
              <a:rPr lang="de-DE" sz="1600" b="1" strike="noStrike" spc="-1" dirty="0" err="1">
                <a:solidFill>
                  <a:srgbClr val="038084"/>
                </a:solidFill>
                <a:latin typeface="Fira Sans Medium"/>
              </a:rPr>
              <a:t>portal</a:t>
            </a:r>
            <a:endParaRPr lang="de-DE" sz="16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bg1"/>
                </a:solidFill>
                <a:latin typeface="Fira Sans Medium"/>
              </a:rPr>
              <a:t>LOGIN: </a:t>
            </a:r>
            <a:r>
              <a:rPr lang="de-DE" sz="1600" b="1" strike="noStrike" spc="-1" dirty="0" err="1">
                <a:solidFill>
                  <a:srgbClr val="038084"/>
                </a:solidFill>
                <a:latin typeface="Fira Sans Medium"/>
              </a:rPr>
              <a:t>schulung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</a:rPr>
              <a:t>\Matrikel-Nr.+0</a:t>
            </a:r>
            <a:endParaRPr lang="de-DE" sz="1600" b="0" strike="noStrike" spc="-1" dirty="0"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bg1"/>
                </a:solidFill>
                <a:latin typeface="Fira Sans Medium"/>
              </a:rPr>
              <a:t>PASSWORT: 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</a:rPr>
              <a:t>individuell </a:t>
            </a:r>
            <a:endParaRPr lang="de-DE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bg1"/>
                </a:solidFill>
                <a:latin typeface="Fira Sans Medium"/>
              </a:rPr>
              <a:t>Anleitung IOS + Android</a:t>
            </a:r>
            <a:r>
              <a:rPr dirty="0"/>
              <a:t/>
            </a:r>
            <a:br>
              <a:rPr dirty="0"/>
            </a:b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  <a:hlinkClick r:id="rId6"/>
              </a:rPr>
              <a:t>https://www.khsb-berlin.de/de/node/448140</a:t>
            </a:r>
            <a:endParaRPr lang="de-DE" sz="1600" b="0" strike="noStrike" spc="-1" dirty="0">
              <a:latin typeface="Calibri"/>
            </a:endParaRPr>
          </a:p>
        </p:txBody>
      </p:sp>
      <p:sp>
        <p:nvSpPr>
          <p:cNvPr id="430" name="Gerader Verbinder 21"/>
          <p:cNvSpPr/>
          <p:nvPr/>
        </p:nvSpPr>
        <p:spPr>
          <a:xfrm>
            <a:off x="963720" y="1942920"/>
            <a:ext cx="3282120" cy="360"/>
          </a:xfrm>
          <a:prstGeom prst="line">
            <a:avLst/>
          </a:prstGeom>
          <a:ln w="101600">
            <a:solidFill>
              <a:srgbClr val="EE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hteck 15"/>
          <p:cNvSpPr/>
          <p:nvPr/>
        </p:nvSpPr>
        <p:spPr>
          <a:xfrm>
            <a:off x="10712880" y="5097600"/>
            <a:ext cx="1020600" cy="26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32" name="Titel 1"/>
          <p:cNvSpPr txBox="1"/>
          <p:nvPr/>
        </p:nvSpPr>
        <p:spPr>
          <a:xfrm>
            <a:off x="964080" y="879120"/>
            <a:ext cx="494100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Ansprechpartner bei Problemen?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33" name="Textplatzhalter 2"/>
          <p:cNvSpPr txBox="1"/>
          <p:nvPr/>
        </p:nvSpPr>
        <p:spPr>
          <a:xfrm>
            <a:off x="952560" y="2300040"/>
            <a:ext cx="303624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1" strike="noStrike" spc="-1">
                <a:solidFill>
                  <a:srgbClr val="038084"/>
                </a:solidFill>
                <a:latin typeface="Fira Sans ExtraBold"/>
              </a:rPr>
              <a:t>pcpool@khsb-berlin.de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34" name="Inhaltsplatzhalter 3"/>
          <p:cNvSpPr txBox="1"/>
          <p:nvPr/>
        </p:nvSpPr>
        <p:spPr>
          <a:xfrm>
            <a:off x="952560" y="2799000"/>
            <a:ext cx="3297098" cy="194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1" strike="noStrike" spc="-1" dirty="0">
                <a:solidFill>
                  <a:srgbClr val="000000"/>
                </a:solidFill>
                <a:latin typeface="Fira Sans Medium"/>
              </a:rPr>
              <a:t>Arbeiten von Zuhause (Citrix), WLAN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z.B. Studentische Mailadresse</a:t>
            </a:r>
            <a:r>
              <a:rPr dirty="0"/>
              <a:t/>
            </a:r>
            <a:br>
              <a:rPr dirty="0"/>
            </a:br>
            <a:r>
              <a:rPr lang="de-DE" sz="1600" b="0" u="sng" strike="noStrike" spc="-1" dirty="0">
                <a:solidFill>
                  <a:srgbClr val="038084"/>
                </a:solidFill>
                <a:uFillTx/>
                <a:latin typeface="Fira Sans Medium"/>
                <a:hlinkClick r:id="rId2"/>
              </a:rPr>
              <a:t>vorname.nachname@stud.khsb-berlin.de</a:t>
            </a: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 funktioniert nicht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35" name="Textplatzhalter 4"/>
          <p:cNvSpPr txBox="1"/>
          <p:nvPr/>
        </p:nvSpPr>
        <p:spPr>
          <a:xfrm>
            <a:off x="4569480" y="2300040"/>
            <a:ext cx="303624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moodle@khsb-berlin.de 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436" name="Inhaltsplatzhalter 5"/>
          <p:cNvSpPr txBox="1"/>
          <p:nvPr/>
        </p:nvSpPr>
        <p:spPr>
          <a:xfrm>
            <a:off x="4569480" y="2799000"/>
            <a:ext cx="3050280" cy="194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Lernplattform Moodle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z.B. Passwort vergessen</a:t>
            </a:r>
          </a:p>
        </p:txBody>
      </p:sp>
      <p:sp>
        <p:nvSpPr>
          <p:cNvPr id="437" name="Textplatzhalter 6"/>
          <p:cNvSpPr txBox="1"/>
          <p:nvPr/>
        </p:nvSpPr>
        <p:spPr>
          <a:xfrm>
            <a:off x="8187120" y="2300040"/>
            <a:ext cx="382356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campuscard-support@khsb-berlin.de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438" name="Inhaltsplatzhalter 8" descr="Ein Bild, das Text, Screenshot, Schrift, Design enthält."/>
          <p:cNvPicPr/>
          <p:nvPr/>
        </p:nvPicPr>
        <p:blipFill>
          <a:blip r:embed="rId3"/>
          <a:stretch/>
        </p:blipFill>
        <p:spPr>
          <a:xfrm>
            <a:off x="8457480" y="3134880"/>
            <a:ext cx="1356480" cy="851760"/>
          </a:xfrm>
          <a:prstGeom prst="rect">
            <a:avLst/>
          </a:prstGeom>
          <a:ln w="0">
            <a:noFill/>
          </a:ln>
        </p:spPr>
      </p:pic>
      <p:sp>
        <p:nvSpPr>
          <p:cNvPr id="439" name="Inhaltsplatzhalter 5"/>
          <p:cNvSpPr/>
          <p:nvPr/>
        </p:nvSpPr>
        <p:spPr>
          <a:xfrm>
            <a:off x="8187120" y="2799000"/>
            <a:ext cx="3050280" cy="194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z.B. CampusCard verloren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441" name="Inhaltsplatzhalter 3"/>
          <p:cNvSpPr/>
          <p:nvPr/>
        </p:nvSpPr>
        <p:spPr>
          <a:xfrm>
            <a:off x="4621679" y="4741200"/>
            <a:ext cx="4506645" cy="206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1" strike="noStrike" spc="-1" dirty="0" smtClean="0">
                <a:solidFill>
                  <a:srgbClr val="038084"/>
                </a:solidFill>
                <a:latin typeface="Fira Sans Medium"/>
              </a:rPr>
              <a:t>Telefonisch 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</a:rPr>
              <a:t>erreichbar unter 030 50 10 10 </a:t>
            </a:r>
            <a:r>
              <a:rPr lang="de-DE" sz="1600" b="1" strike="noStrike" spc="-1" dirty="0" smtClean="0">
                <a:solidFill>
                  <a:srgbClr val="038084"/>
                </a:solidFill>
                <a:latin typeface="Fira Sans Medium"/>
              </a:rPr>
              <a:t>66</a:t>
            </a:r>
            <a:endParaRPr lang="de-DE" sz="1600" b="0" strike="noStrike" spc="-1" dirty="0">
              <a:latin typeface="Calibri"/>
            </a:endParaRPr>
          </a:p>
        </p:txBody>
      </p:sp>
      <p:sp>
        <p:nvSpPr>
          <p:cNvPr id="442" name="Rechteck 14"/>
          <p:cNvSpPr/>
          <p:nvPr/>
        </p:nvSpPr>
        <p:spPr>
          <a:xfrm>
            <a:off x="4621680" y="4352760"/>
            <a:ext cx="5709960" cy="9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533179" y="4937683"/>
            <a:ext cx="497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38084"/>
                </a:solidFill>
                <a:latin typeface="Fira Sans Medium" panose="020B0603050000020004" pitchFamily="34" charset="0"/>
              </a:rPr>
              <a:t>Öffnungszeiten s. Homepage „Technische Dienste (IT)“ </a:t>
            </a:r>
            <a:endParaRPr lang="de-DE" sz="1400" dirty="0">
              <a:solidFill>
                <a:srgbClr val="038084"/>
              </a:solidFill>
              <a:latin typeface="Fira Sans Medium" panose="020B06030500000200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965" r="14157"/>
          <a:stretch/>
        </p:blipFill>
        <p:spPr>
          <a:xfrm>
            <a:off x="-13779" y="2421000"/>
            <a:ext cx="7587223" cy="434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4" name="Untertitel 2"/>
          <p:cNvSpPr txBox="1"/>
          <p:nvPr/>
        </p:nvSpPr>
        <p:spPr>
          <a:xfrm>
            <a:off x="2157984" y="1803240"/>
            <a:ext cx="6637176" cy="39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4000" b="1" strike="noStrike" spc="-1" dirty="0">
                <a:solidFill>
                  <a:srgbClr val="000000"/>
                </a:solidFill>
                <a:latin typeface="Fira Sans Medium"/>
              </a:rPr>
              <a:t>&gt; Technische Dienste (IT)</a:t>
            </a:r>
            <a:endParaRPr lang="de-DE" sz="4000" b="0" strike="noStrike" spc="-1" dirty="0"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4000" b="0" strike="noStrike" spc="-1" dirty="0">
              <a:latin typeface="Calibri"/>
            </a:endParaRPr>
          </a:p>
        </p:txBody>
      </p:sp>
      <p:sp>
        <p:nvSpPr>
          <p:cNvPr id="445" name="Titel 3"/>
          <p:cNvSpPr txBox="1"/>
          <p:nvPr/>
        </p:nvSpPr>
        <p:spPr>
          <a:xfrm>
            <a:off x="506879" y="326880"/>
            <a:ext cx="7278583" cy="12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 dirty="0">
                <a:solidFill>
                  <a:srgbClr val="000000"/>
                </a:solidFill>
                <a:latin typeface="Fira Sans ExtraBold"/>
              </a:rPr>
              <a:t>Informationen zum Nachlesen: </a:t>
            </a:r>
            <a:r>
              <a:rPr lang="de-DE" sz="4000" b="1" strike="noStrike" spc="97" dirty="0">
                <a:solidFill>
                  <a:srgbClr val="038084"/>
                </a:solidFill>
                <a:latin typeface="Fira Sans ExtraBold"/>
              </a:rPr>
              <a:t>KHSB-Berlin.de</a:t>
            </a:r>
            <a:endParaRPr lang="de-DE" sz="4000" b="0" strike="noStrike" spc="-1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49" name="Rechteck 15"/>
          <p:cNvSpPr/>
          <p:nvPr/>
        </p:nvSpPr>
        <p:spPr>
          <a:xfrm>
            <a:off x="5857874" y="5329080"/>
            <a:ext cx="1480725" cy="314483"/>
          </a:xfrm>
          <a:prstGeom prst="rect">
            <a:avLst/>
          </a:prstGeom>
          <a:noFill/>
          <a:ln w="101600">
            <a:solidFill>
              <a:srgbClr val="EEA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51" name="Gerade Verbindung mit Pfeil 26"/>
          <p:cNvSpPr/>
          <p:nvPr/>
        </p:nvSpPr>
        <p:spPr>
          <a:xfrm>
            <a:off x="7473240" y="5495708"/>
            <a:ext cx="458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65100">
            <a:solidFill>
              <a:srgbClr val="EEAA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80" y="3293923"/>
            <a:ext cx="3896950" cy="328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el 1"/>
          <p:cNvSpPr txBox="1"/>
          <p:nvPr/>
        </p:nvSpPr>
        <p:spPr>
          <a:xfrm>
            <a:off x="964080" y="879120"/>
            <a:ext cx="622944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Dienste und Angebote 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33" name="Textplatzhalter 2"/>
          <p:cNvSpPr txBox="1"/>
          <p:nvPr/>
        </p:nvSpPr>
        <p:spPr>
          <a:xfrm>
            <a:off x="964080" y="2301120"/>
            <a:ext cx="482688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Grundsätzlich: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34" name="Textplatzhalter 3"/>
          <p:cNvSpPr txBox="1"/>
          <p:nvPr/>
        </p:nvSpPr>
        <p:spPr>
          <a:xfrm>
            <a:off x="6362640" y="2301120"/>
            <a:ext cx="476460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Optional: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35" name="Inhaltsplatzhalter 4"/>
          <p:cNvSpPr txBox="1"/>
          <p:nvPr/>
        </p:nvSpPr>
        <p:spPr>
          <a:xfrm>
            <a:off x="964080" y="2799000"/>
            <a:ext cx="4826880" cy="194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Studentische KHSB-Mailadresse 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 err="1">
                <a:solidFill>
                  <a:srgbClr val="000000"/>
                </a:solidFill>
                <a:latin typeface="Fira Sans Medium"/>
              </a:rPr>
              <a:t>Opencampus</a:t>
            </a: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Lernplattform Moodle (auch per App möglich)</a:t>
            </a:r>
          </a:p>
        </p:txBody>
      </p:sp>
      <p:sp>
        <p:nvSpPr>
          <p:cNvPr id="336" name="Inhaltsplatzhalter 5"/>
          <p:cNvSpPr txBox="1"/>
          <p:nvPr/>
        </p:nvSpPr>
        <p:spPr>
          <a:xfrm>
            <a:off x="6362640" y="2799000"/>
            <a:ext cx="4755960" cy="194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7000" lnSpcReduction="10000"/>
          </a:bodyPr>
          <a:lstStyle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WLAN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Arbeiten von zuhause (Citrix – „Virtuellen Arbeitsplatz“)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Medienwerkstatt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 smtClean="0">
                <a:solidFill>
                  <a:srgbClr val="000000"/>
                </a:solidFill>
                <a:latin typeface="Fira Sans Medium"/>
              </a:rPr>
              <a:t>Schulungsraum </a:t>
            </a: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S202, Medienwagen</a:t>
            </a: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Microsoft Office 365 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Fira Sans Medium"/>
              </a:rPr>
              <a:t>ProPlus</a:t>
            </a: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 (Drittanbieter)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chteck 11"/>
          <p:cNvSpPr/>
          <p:nvPr/>
        </p:nvSpPr>
        <p:spPr>
          <a:xfrm>
            <a:off x="848159" y="3039498"/>
            <a:ext cx="5128895" cy="1272960"/>
          </a:xfrm>
          <a:prstGeom prst="rect">
            <a:avLst/>
          </a:prstGeom>
          <a:solidFill>
            <a:srgbClr val="038084"/>
          </a:solidFill>
          <a:ln>
            <a:solidFill>
              <a:srgbClr val="0380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39" name="Titel 2"/>
          <p:cNvSpPr txBox="1"/>
          <p:nvPr/>
        </p:nvSpPr>
        <p:spPr>
          <a:xfrm>
            <a:off x="964080" y="879120"/>
            <a:ext cx="494100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Dieses Schreiben erhalten?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340" name="Grafik 7"/>
          <p:cNvPicPr/>
          <p:nvPr/>
        </p:nvPicPr>
        <p:blipFill>
          <a:blip r:embed="rId2"/>
          <a:stretch/>
        </p:blipFill>
        <p:spPr>
          <a:xfrm>
            <a:off x="6075360" y="0"/>
            <a:ext cx="6116400" cy="6857640"/>
          </a:xfrm>
          <a:prstGeom prst="rect">
            <a:avLst/>
          </a:prstGeom>
          <a:ln w="6350">
            <a:noFill/>
          </a:ln>
        </p:spPr>
      </p:pic>
      <p:sp>
        <p:nvSpPr>
          <p:cNvPr id="341" name="Rechteck 13"/>
          <p:cNvSpPr/>
          <p:nvPr/>
        </p:nvSpPr>
        <p:spPr>
          <a:xfrm>
            <a:off x="6478560" y="4129920"/>
            <a:ext cx="4233600" cy="866520"/>
          </a:xfrm>
          <a:prstGeom prst="rect">
            <a:avLst/>
          </a:prstGeom>
          <a:noFill/>
          <a:ln w="57150">
            <a:solidFill>
              <a:srgbClr val="EEA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42" name="Rechteck 14"/>
          <p:cNvSpPr/>
          <p:nvPr/>
        </p:nvSpPr>
        <p:spPr>
          <a:xfrm>
            <a:off x="8112600" y="5997600"/>
            <a:ext cx="2209680" cy="316800"/>
          </a:xfrm>
          <a:prstGeom prst="rect">
            <a:avLst/>
          </a:prstGeom>
          <a:noFill/>
          <a:ln w="57150">
            <a:solidFill>
              <a:srgbClr val="EEA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44" name="Textplatzhalter 3"/>
          <p:cNvSpPr txBox="1"/>
          <p:nvPr/>
        </p:nvSpPr>
        <p:spPr>
          <a:xfrm>
            <a:off x="902940" y="2176038"/>
            <a:ext cx="5340180" cy="427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00000"/>
                </a:solidFill>
                <a:latin typeface="Fira Sans Medium"/>
              </a:rPr>
              <a:t>KHSB-Mail:  </a:t>
            </a: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Anschreiben per </a:t>
            </a:r>
            <a:r>
              <a:rPr lang="de-DE" sz="1600" spc="-1" dirty="0" smtClean="0">
                <a:solidFill>
                  <a:srgbClr val="000000"/>
                </a:solidFill>
                <a:latin typeface="Fira Sans Medium"/>
              </a:rPr>
              <a:t>Mail</a:t>
            </a:r>
            <a:r>
              <a:rPr lang="de-DE" sz="1600" b="0" strike="noStrike" spc="-1" dirty="0" smtClean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zu Beginn Ihres Studiums</a:t>
            </a: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719138" algn="l"/>
              </a:tabLst>
            </a:pPr>
            <a:r>
              <a:rPr dirty="0"/>
              <a:t/>
            </a:r>
            <a:br>
              <a:rPr dirty="0"/>
            </a:br>
            <a:r>
              <a:rPr lang="de-DE" sz="1600" b="0" strike="noStrike" spc="-1" dirty="0" smtClean="0">
                <a:solidFill>
                  <a:srgbClr val="FFFFFF"/>
                </a:solidFill>
                <a:latin typeface="Fira Sans Medium"/>
              </a:rPr>
              <a:t>Web:	https://login.microsoftonline.com</a:t>
            </a:r>
            <a:endParaRPr lang="de-DE" sz="1600" u="sng" spc="-1" dirty="0">
              <a:solidFill>
                <a:schemeClr val="bg1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719138" algn="l"/>
              </a:tabLst>
            </a:pPr>
            <a:r>
              <a:rPr lang="de-DE" sz="1600" b="0" strike="noStrike" spc="-1" dirty="0" smtClean="0">
                <a:solidFill>
                  <a:srgbClr val="FFFFFF"/>
                </a:solidFill>
                <a:latin typeface="Fira Sans Medium"/>
              </a:rPr>
              <a:t>Login</a:t>
            </a:r>
            <a:r>
              <a:rPr lang="de-DE" sz="1600" b="0" strike="noStrike" spc="-1" dirty="0">
                <a:solidFill>
                  <a:srgbClr val="FFFFFF"/>
                </a:solidFill>
                <a:latin typeface="Fira Sans Medium"/>
              </a:rPr>
              <a:t>: 	</a:t>
            </a:r>
            <a:r>
              <a:rPr lang="de-DE" sz="1600" b="0" u="sng" strike="noStrike" spc="-1" dirty="0">
                <a:solidFill>
                  <a:srgbClr val="FFFFFF"/>
                </a:solidFill>
                <a:uFillTx/>
                <a:latin typeface="Fira Sans Medium"/>
              </a:rPr>
              <a:t>vorname.nachname@stud.khsb-berlin.de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FFFF"/>
                </a:solidFill>
                <a:latin typeface="Fira Sans Medium"/>
              </a:rPr>
              <a:t>Passwort: xxx-xxx-xxx (individuell) 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FFFFFF"/>
                </a:solidFill>
                <a:latin typeface="Fira Sans Medium"/>
              </a:rPr>
              <a:t>        	</a:t>
            </a:r>
            <a:r>
              <a:rPr dirty="0">
                <a:solidFill>
                  <a:srgbClr val="FFC000"/>
                </a:solidFill>
              </a:rPr>
              <a:t/>
            </a:r>
            <a:br>
              <a:rPr dirty="0">
                <a:solidFill>
                  <a:srgbClr val="FFC000"/>
                </a:solidFill>
              </a:rPr>
            </a:br>
            <a:r>
              <a:rPr lang="de-DE" sz="1600" b="0" strike="noStrike" spc="-1" dirty="0">
                <a:solidFill>
                  <a:srgbClr val="038084"/>
                </a:solidFill>
                <a:latin typeface="Fira Sans Medium"/>
                <a:ea typeface="DejaVu Sans"/>
              </a:rPr>
              <a:t>Zwei Emails sollten bereits in Ihrem Postfach bzw. im Spamordner sein:</a:t>
            </a:r>
            <a:endParaRPr lang="de-DE" sz="1600" b="0" strike="noStrike" spc="-1" dirty="0">
              <a:solidFill>
                <a:srgbClr val="038084"/>
              </a:solidFill>
              <a:latin typeface="Fira Sans Medium"/>
            </a:endParaRPr>
          </a:p>
          <a:p>
            <a:pPr marL="725400" lvl="1" indent="-177480">
              <a:spcBef>
                <a:spcPts val="1001"/>
              </a:spcBef>
              <a:buClr>
                <a:srgbClr val="038084"/>
              </a:buClr>
              <a:buFont typeface="Fira Sans ExtraBold"/>
              <a:buAutoNum type="arabicPeriod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38084"/>
                </a:solidFill>
                <a:latin typeface="Fira Sans Medium"/>
                <a:ea typeface="DejaVu Sans"/>
              </a:rPr>
              <a:t>Moodle (Lernplattform) Anmeldedaten</a:t>
            </a:r>
          </a:p>
          <a:p>
            <a:pPr marL="725400" lvl="1" indent="-177480">
              <a:spcBef>
                <a:spcPts val="1001"/>
              </a:spcBef>
              <a:buClr>
                <a:srgbClr val="038084"/>
              </a:buClr>
              <a:buFont typeface="Fira Sans ExtraBold"/>
              <a:buAutoNum type="arabicPeriod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38084"/>
                </a:solidFill>
                <a:latin typeface="Fira Sans Medium"/>
                <a:ea typeface="DejaVu Sans"/>
              </a:rPr>
              <a:t>Infos zur Campuscard (Link für den QR Code)</a:t>
            </a:r>
            <a:endParaRPr lang="de-DE" sz="1600" b="0" strike="noStrike" spc="-1" dirty="0">
              <a:solidFill>
                <a:srgbClr val="038084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el 1"/>
          <p:cNvSpPr txBox="1"/>
          <p:nvPr/>
        </p:nvSpPr>
        <p:spPr>
          <a:xfrm>
            <a:off x="964080" y="879120"/>
            <a:ext cx="1039860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Login Studentische KHSB-Mailadresse: vorname.nachname@stud.khsb-berlin.de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46" name="Textplatzhalter 2"/>
          <p:cNvSpPr txBox="1"/>
          <p:nvPr/>
        </p:nvSpPr>
        <p:spPr>
          <a:xfrm>
            <a:off x="960840" y="2300040"/>
            <a:ext cx="303624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38084"/>
                </a:solidFill>
                <a:latin typeface="Fira Sans ExtraBold"/>
              </a:rPr>
              <a:t>Login: </a:t>
            </a:r>
            <a:r>
              <a:rPr lang="de-DE" sz="1600" b="0" strike="noStrike" spc="-1" dirty="0">
                <a:solidFill>
                  <a:srgbClr val="038084"/>
                </a:solidFill>
                <a:latin typeface="Fira Sans ExtraBold"/>
                <a:hlinkClick r:id="rId2"/>
              </a:rPr>
              <a:t>www.office.com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47" name="Textplatzhalter 4"/>
          <p:cNvSpPr txBox="1"/>
          <p:nvPr/>
        </p:nvSpPr>
        <p:spPr>
          <a:xfrm>
            <a:off x="4577760" y="2300040"/>
            <a:ext cx="303624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Cloud MS Office 365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48" name="Textplatzhalter 6"/>
          <p:cNvSpPr txBox="1"/>
          <p:nvPr/>
        </p:nvSpPr>
        <p:spPr>
          <a:xfrm>
            <a:off x="8187120" y="2300040"/>
            <a:ext cx="303624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38084"/>
                </a:solidFill>
                <a:latin typeface="Fira Sans ExtraBold"/>
              </a:rPr>
              <a:t> Postfach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349" name="Grafik 2"/>
          <p:cNvPicPr/>
          <p:nvPr/>
        </p:nvPicPr>
        <p:blipFill>
          <a:blip r:embed="rId3"/>
          <a:stretch/>
        </p:blipFill>
        <p:spPr>
          <a:xfrm>
            <a:off x="243000" y="2802240"/>
            <a:ext cx="3823560" cy="2393280"/>
          </a:xfrm>
          <a:prstGeom prst="rect">
            <a:avLst/>
          </a:prstGeom>
          <a:ln w="76200">
            <a:noFill/>
          </a:ln>
        </p:spPr>
      </p:pic>
      <p:pic>
        <p:nvPicPr>
          <p:cNvPr id="350" name="Grafik 6"/>
          <p:cNvPicPr/>
          <p:nvPr/>
        </p:nvPicPr>
        <p:blipFill>
          <a:blip r:embed="rId4"/>
          <a:stretch/>
        </p:blipFill>
        <p:spPr>
          <a:xfrm>
            <a:off x="4300920" y="2802240"/>
            <a:ext cx="3823560" cy="1450800"/>
          </a:xfrm>
          <a:prstGeom prst="rect">
            <a:avLst/>
          </a:prstGeom>
          <a:ln w="76200">
            <a:noFill/>
          </a:ln>
        </p:spPr>
      </p:pic>
      <p:pic>
        <p:nvPicPr>
          <p:cNvPr id="351" name="Grafik 5"/>
          <p:cNvPicPr/>
          <p:nvPr/>
        </p:nvPicPr>
        <p:blipFill>
          <a:blip r:embed="rId5"/>
          <a:stretch/>
        </p:blipFill>
        <p:spPr>
          <a:xfrm>
            <a:off x="8297296" y="2802240"/>
            <a:ext cx="3628800" cy="1778760"/>
          </a:xfrm>
          <a:prstGeom prst="rect">
            <a:avLst/>
          </a:prstGeom>
          <a:ln w="6350">
            <a:solidFill>
              <a:srgbClr val="E4E4E4"/>
            </a:solidFill>
            <a:round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7476ACE-8CE1-8683-E292-B5B4F8D9816E}"/>
              </a:ext>
            </a:extLst>
          </p:cNvPr>
          <p:cNvSpPr/>
          <p:nvPr/>
        </p:nvSpPr>
        <p:spPr>
          <a:xfrm>
            <a:off x="9446718" y="3837293"/>
            <a:ext cx="1694171" cy="743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D0A3F5D-F2FC-79B5-42CE-3AB755750470}"/>
              </a:ext>
            </a:extLst>
          </p:cNvPr>
          <p:cNvSpPr/>
          <p:nvPr/>
        </p:nvSpPr>
        <p:spPr>
          <a:xfrm>
            <a:off x="2003536" y="3837293"/>
            <a:ext cx="390928" cy="179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F5502F-4CE3-8187-826C-7E4EF51958BC}"/>
              </a:ext>
            </a:extLst>
          </p:cNvPr>
          <p:cNvSpPr/>
          <p:nvPr/>
        </p:nvSpPr>
        <p:spPr>
          <a:xfrm>
            <a:off x="5618890" y="3014342"/>
            <a:ext cx="1694171" cy="179333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el 1"/>
          <p:cNvSpPr txBox="1"/>
          <p:nvPr/>
        </p:nvSpPr>
        <p:spPr>
          <a:xfrm>
            <a:off x="964080" y="52560"/>
            <a:ext cx="8393760" cy="143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Wenn online nicht reicht: </a:t>
            </a:r>
            <a:r>
              <a:t/>
            </a:r>
            <a:br/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Microsoft Office 365 ProPlus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53" name="Textplatzhalter 2"/>
          <p:cNvSpPr txBox="1"/>
          <p:nvPr/>
        </p:nvSpPr>
        <p:spPr>
          <a:xfrm>
            <a:off x="952560" y="2656800"/>
            <a:ext cx="4838400" cy="2652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für Eingeschriebene KHSB  Studierende </a:t>
            </a: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bis 5 Systeme auf</a:t>
            </a:r>
          </a:p>
          <a:p>
            <a:pPr marL="9716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Fira Sans Medium"/>
              </a:rPr>
              <a:t>Windows </a:t>
            </a:r>
          </a:p>
          <a:p>
            <a:pPr marL="9716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Fira Sans Medium"/>
              </a:rPr>
              <a:t>Mac	</a:t>
            </a:r>
          </a:p>
          <a:p>
            <a:pPr marL="9716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Fira Sans Medium"/>
              </a:rPr>
              <a:t>Apples iPad / iPhone </a:t>
            </a:r>
          </a:p>
          <a:p>
            <a:pPr marL="9716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Fira Sans Medium"/>
              </a:rPr>
              <a:t>Android</a:t>
            </a:r>
          </a:p>
        </p:txBody>
      </p:sp>
      <p:sp>
        <p:nvSpPr>
          <p:cNvPr id="354" name="Textplatzhalter 3"/>
          <p:cNvSpPr txBox="1"/>
          <p:nvPr/>
        </p:nvSpPr>
        <p:spPr>
          <a:xfrm>
            <a:off x="952560" y="2286000"/>
            <a:ext cx="4838400" cy="31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Microsoft Office 365 Pro Plus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55" name="Textplatzhalter 8"/>
          <p:cNvSpPr txBox="1"/>
          <p:nvPr/>
        </p:nvSpPr>
        <p:spPr>
          <a:xfrm>
            <a:off x="6399720" y="2656800"/>
            <a:ext cx="4838400" cy="573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Fira Sans Medium"/>
              </a:rPr>
              <a:t>Lizenz für Windows 10 Education</a:t>
            </a:r>
          </a:p>
        </p:txBody>
      </p:sp>
      <p:sp>
        <p:nvSpPr>
          <p:cNvPr id="356" name="Textplatzhalter 9"/>
          <p:cNvSpPr txBox="1"/>
          <p:nvPr/>
        </p:nvSpPr>
        <p:spPr>
          <a:xfrm>
            <a:off x="6399720" y="2286000"/>
            <a:ext cx="4838400" cy="31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038084"/>
                </a:solidFill>
                <a:latin typeface="Fira Sans ExtraBold"/>
              </a:rPr>
              <a:t>… auch möglich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57" name="Textplatzhalter 10"/>
          <p:cNvSpPr txBox="1"/>
          <p:nvPr/>
        </p:nvSpPr>
        <p:spPr>
          <a:xfrm>
            <a:off x="6399720" y="3841920"/>
            <a:ext cx="4838400" cy="907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58" name="Textplatzhalter 11"/>
          <p:cNvSpPr txBox="1"/>
          <p:nvPr/>
        </p:nvSpPr>
        <p:spPr>
          <a:xfrm>
            <a:off x="6399720" y="3471120"/>
            <a:ext cx="4838400" cy="31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59" name="Textfeld 13"/>
          <p:cNvSpPr/>
          <p:nvPr/>
        </p:nvSpPr>
        <p:spPr>
          <a:xfrm>
            <a:off x="1284840" y="5175720"/>
            <a:ext cx="609552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Fira Sans Medium"/>
              </a:rPr>
              <a:t>für Lizenz melden bei der EDV  unter </a:t>
            </a:r>
            <a:r>
              <a:rPr lang="de-DE" sz="3200" b="1" strike="noStrike" spc="-1" dirty="0">
                <a:solidFill>
                  <a:srgbClr val="038084"/>
                </a:solidFill>
                <a:latin typeface="Fira Sans Medium"/>
              </a:rPr>
              <a:t>pcpool@khsb-berlin.de</a:t>
            </a:r>
            <a:endParaRPr lang="de-DE" sz="3200" b="0" strike="noStrike" spc="-1" dirty="0">
              <a:latin typeface="Calibri"/>
            </a:endParaRPr>
          </a:p>
        </p:txBody>
      </p:sp>
      <p:sp>
        <p:nvSpPr>
          <p:cNvPr id="360" name="Textfeld 14"/>
          <p:cNvSpPr/>
          <p:nvPr/>
        </p:nvSpPr>
        <p:spPr>
          <a:xfrm>
            <a:off x="821160" y="4929480"/>
            <a:ext cx="595080" cy="15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600" b="0" strike="noStrike" spc="-1">
                <a:solidFill>
                  <a:srgbClr val="EEAA00"/>
                </a:solidFill>
                <a:latin typeface="Fira Sans Medium"/>
              </a:rPr>
              <a:t>!</a:t>
            </a:r>
            <a:endParaRPr lang="de-DE" sz="96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el 1"/>
          <p:cNvSpPr txBox="1"/>
          <p:nvPr/>
        </p:nvSpPr>
        <p:spPr>
          <a:xfrm>
            <a:off x="964080" y="879120"/>
            <a:ext cx="917496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Login Open Campus (Homepage)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62" name="Textplatzhalter 2"/>
          <p:cNvSpPr txBox="1"/>
          <p:nvPr/>
        </p:nvSpPr>
        <p:spPr>
          <a:xfrm>
            <a:off x="3073680" y="2330280"/>
            <a:ext cx="8003520" cy="39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6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Mit Ihrer studentischer Emailadresse </a:t>
            </a:r>
            <a:r>
              <a:rPr lang="en-US" sz="1800" b="0" strike="noStrike" spc="-1">
                <a:solidFill>
                  <a:srgbClr val="038084"/>
                </a:solidFill>
                <a:latin typeface="Fira Sans ExtraBold"/>
              </a:rPr>
              <a:t>+ </a:t>
            </a: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 (bisherigem) Passwort einloggen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363" name="Picture 2"/>
          <p:cNvPicPr/>
          <p:nvPr/>
        </p:nvPicPr>
        <p:blipFill>
          <a:blip r:embed="rId2"/>
          <a:stretch/>
        </p:blipFill>
        <p:spPr>
          <a:xfrm>
            <a:off x="2697840" y="2883600"/>
            <a:ext cx="9612720" cy="3707280"/>
          </a:xfrm>
          <a:prstGeom prst="rect">
            <a:avLst/>
          </a:prstGeom>
          <a:ln w="12700">
            <a:noFill/>
          </a:ln>
          <a:effectLst>
            <a:softEdge rad="112680"/>
          </a:effectLst>
        </p:spPr>
      </p:pic>
      <p:sp>
        <p:nvSpPr>
          <p:cNvPr id="364" name="Rechteck 7"/>
          <p:cNvSpPr/>
          <p:nvPr/>
        </p:nvSpPr>
        <p:spPr>
          <a:xfrm>
            <a:off x="6031440" y="1834560"/>
            <a:ext cx="2697840" cy="208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65" name="Rechteck 8"/>
          <p:cNvSpPr/>
          <p:nvPr/>
        </p:nvSpPr>
        <p:spPr>
          <a:xfrm>
            <a:off x="2614680" y="2729880"/>
            <a:ext cx="9758160" cy="4170600"/>
          </a:xfrm>
          <a:prstGeom prst="rect">
            <a:avLst/>
          </a:prstGeom>
          <a:noFill/>
          <a:ln>
            <a:solidFill>
              <a:srgbClr val="0380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hteck 8"/>
          <p:cNvSpPr/>
          <p:nvPr/>
        </p:nvSpPr>
        <p:spPr>
          <a:xfrm>
            <a:off x="918000" y="2798640"/>
            <a:ext cx="3996000" cy="3771720"/>
          </a:xfrm>
          <a:prstGeom prst="rect">
            <a:avLst/>
          </a:prstGeom>
          <a:solidFill>
            <a:schemeClr val="tx1"/>
          </a:solidFill>
          <a:ln>
            <a:solidFill>
              <a:srgbClr val="0380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67" name="Titel 1"/>
          <p:cNvSpPr txBox="1"/>
          <p:nvPr/>
        </p:nvSpPr>
        <p:spPr>
          <a:xfrm>
            <a:off x="964080" y="879120"/>
            <a:ext cx="1122768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Lernplattform Moodle: </a:t>
            </a:r>
            <a:r>
              <a:rPr lang="de-DE" sz="2800" b="0" strike="noStrike" spc="97">
                <a:solidFill>
                  <a:srgbClr val="038084"/>
                </a:solidFill>
                <a:latin typeface="Fira Sans ExtraBold"/>
              </a:rPr>
              <a:t>lernplattform.khsb-berlin.de </a:t>
            </a:r>
            <a:endParaRPr lang="de-DE" sz="28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68" name="Textplatzhalter 2"/>
          <p:cNvSpPr txBox="1"/>
          <p:nvPr/>
        </p:nvSpPr>
        <p:spPr>
          <a:xfrm>
            <a:off x="964080" y="2301120"/>
            <a:ext cx="482688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038084"/>
                </a:solidFill>
                <a:latin typeface="Fira Sans ExtraBold"/>
              </a:rPr>
              <a:t>Login: Matrikel-Nr.+0</a:t>
            </a:r>
            <a:endParaRPr lang="de-DE" sz="18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69" name="Textplatzhalter 3"/>
          <p:cNvSpPr txBox="1"/>
          <p:nvPr/>
        </p:nvSpPr>
        <p:spPr>
          <a:xfrm>
            <a:off x="5604480" y="2301120"/>
            <a:ext cx="558144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7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Die Lehrmaterialien für die Seminare finden Sie hier!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370" name="Grafik 5"/>
          <p:cNvPicPr/>
          <p:nvPr/>
        </p:nvPicPr>
        <p:blipFill>
          <a:blip r:embed="rId2"/>
          <a:stretch/>
        </p:blipFill>
        <p:spPr>
          <a:xfrm>
            <a:off x="1006200" y="3023280"/>
            <a:ext cx="3555360" cy="3322440"/>
          </a:xfrm>
          <a:prstGeom prst="rect">
            <a:avLst/>
          </a:prstGeom>
          <a:ln w="12700">
            <a:noFill/>
          </a:ln>
        </p:spPr>
      </p:pic>
      <p:pic>
        <p:nvPicPr>
          <p:cNvPr id="371" name="Inhaltsplatzhalter 7"/>
          <p:cNvPicPr/>
          <p:nvPr/>
        </p:nvPicPr>
        <p:blipFill>
          <a:blip r:embed="rId3"/>
          <a:stretch/>
        </p:blipFill>
        <p:spPr>
          <a:xfrm>
            <a:off x="5585760" y="2798640"/>
            <a:ext cx="6100920" cy="3774600"/>
          </a:xfrm>
          <a:prstGeom prst="rect">
            <a:avLst/>
          </a:prstGeom>
          <a:ln w="12700">
            <a:solidFill>
              <a:srgbClr val="038084"/>
            </a:solidFill>
            <a:round/>
          </a:ln>
        </p:spPr>
      </p:pic>
      <p:sp>
        <p:nvSpPr>
          <p:cNvPr id="372" name="Rechteck 9"/>
          <p:cNvSpPr/>
          <p:nvPr/>
        </p:nvSpPr>
        <p:spPr>
          <a:xfrm>
            <a:off x="5616720" y="1890720"/>
            <a:ext cx="2025000" cy="100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73" name="Rechteck 10"/>
          <p:cNvSpPr/>
          <p:nvPr/>
        </p:nvSpPr>
        <p:spPr>
          <a:xfrm>
            <a:off x="7515360" y="1767960"/>
            <a:ext cx="1571400" cy="24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F7CAF7-C8F9-0386-B3BF-10858ADF77FC}"/>
              </a:ext>
            </a:extLst>
          </p:cNvPr>
          <p:cNvSpPr/>
          <p:nvPr/>
        </p:nvSpPr>
        <p:spPr>
          <a:xfrm>
            <a:off x="9507072" y="2850777"/>
            <a:ext cx="2115586" cy="179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Rechteck 10"/>
          <p:cNvSpPr/>
          <p:nvPr/>
        </p:nvSpPr>
        <p:spPr>
          <a:xfrm>
            <a:off x="814320" y="1767960"/>
            <a:ext cx="8272080" cy="24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75" name="Rechteck 8"/>
          <p:cNvSpPr/>
          <p:nvPr/>
        </p:nvSpPr>
        <p:spPr>
          <a:xfrm>
            <a:off x="7362360" y="2284920"/>
            <a:ext cx="4103280" cy="3872880"/>
          </a:xfrm>
          <a:prstGeom prst="rect">
            <a:avLst/>
          </a:prstGeom>
          <a:solidFill>
            <a:schemeClr val="tx1"/>
          </a:solidFill>
          <a:ln>
            <a:solidFill>
              <a:srgbClr val="0380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76" name="Titel 1"/>
          <p:cNvSpPr txBox="1"/>
          <p:nvPr/>
        </p:nvSpPr>
        <p:spPr>
          <a:xfrm>
            <a:off x="988200" y="873000"/>
            <a:ext cx="1122768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Lernplattform Moodle - Struktur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77" name="Textplatzhalter 2"/>
          <p:cNvSpPr txBox="1"/>
          <p:nvPr/>
        </p:nvSpPr>
        <p:spPr>
          <a:xfrm>
            <a:off x="964080" y="2301120"/>
            <a:ext cx="482688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78" name="Textplatzhalter 3"/>
          <p:cNvSpPr txBox="1"/>
          <p:nvPr/>
        </p:nvSpPr>
        <p:spPr>
          <a:xfrm>
            <a:off x="5646240" y="2301120"/>
            <a:ext cx="558144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lnSpcReduction="10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379" name="Grafik 3"/>
          <p:cNvPicPr/>
          <p:nvPr/>
        </p:nvPicPr>
        <p:blipFill>
          <a:blip r:embed="rId2"/>
          <a:stretch/>
        </p:blipFill>
        <p:spPr>
          <a:xfrm>
            <a:off x="973440" y="1882080"/>
            <a:ext cx="6318720" cy="4265280"/>
          </a:xfrm>
          <a:prstGeom prst="rect">
            <a:avLst/>
          </a:prstGeom>
          <a:ln w="12700">
            <a:solidFill>
              <a:srgbClr val="038084"/>
            </a:solidFill>
            <a:round/>
          </a:ln>
        </p:spPr>
      </p:pic>
      <p:pic>
        <p:nvPicPr>
          <p:cNvPr id="380" name="Grafik 4"/>
          <p:cNvPicPr/>
          <p:nvPr/>
        </p:nvPicPr>
        <p:blipFill>
          <a:blip r:embed="rId3"/>
          <a:stretch/>
        </p:blipFill>
        <p:spPr>
          <a:xfrm>
            <a:off x="7560720" y="2531160"/>
            <a:ext cx="3447360" cy="3288960"/>
          </a:xfrm>
          <a:prstGeom prst="rect">
            <a:avLst/>
          </a:prstGeom>
          <a:ln w="76200">
            <a:noFill/>
          </a:ln>
        </p:spPr>
      </p:pic>
      <p:sp>
        <p:nvSpPr>
          <p:cNvPr id="381" name="CustomShape 2"/>
          <p:cNvSpPr/>
          <p:nvPr/>
        </p:nvSpPr>
        <p:spPr>
          <a:xfrm>
            <a:off x="1062000" y="4100400"/>
            <a:ext cx="2347560" cy="364680"/>
          </a:xfrm>
          <a:custGeom>
            <a:avLst/>
            <a:gdLst/>
            <a:ahLst/>
            <a:cxnLst/>
            <a:rect l="l" t="t" r="r" b="b"/>
            <a:pathLst>
              <a:path w="2346952" h="367878">
                <a:moveTo>
                  <a:pt x="0" y="0"/>
                </a:moveTo>
                <a:lnTo>
                  <a:pt x="2004052" y="0"/>
                </a:lnTo>
                <a:lnTo>
                  <a:pt x="2346952" y="363115"/>
                </a:lnTo>
                <a:lnTo>
                  <a:pt x="0" y="36787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oder per Suche: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867496-AE45-0769-51B0-C4E7BDF678FA}"/>
              </a:ext>
            </a:extLst>
          </p:cNvPr>
          <p:cNvSpPr/>
          <p:nvPr/>
        </p:nvSpPr>
        <p:spPr>
          <a:xfrm>
            <a:off x="5109883" y="1927106"/>
            <a:ext cx="2115586" cy="179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itel 1"/>
          <p:cNvSpPr txBox="1"/>
          <p:nvPr/>
        </p:nvSpPr>
        <p:spPr>
          <a:xfrm>
            <a:off x="2126520" y="879120"/>
            <a:ext cx="4941000" cy="6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97">
                <a:solidFill>
                  <a:srgbClr val="000000"/>
                </a:solidFill>
                <a:latin typeface="Fira Sans ExtraBold"/>
              </a:rPr>
              <a:t>oodle Mobile App</a:t>
            </a:r>
            <a:endParaRPr lang="de-DE" sz="4000" b="0" strike="noStrike" spc="-1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383" name="Textplatzhalter 2"/>
          <p:cNvSpPr txBox="1"/>
          <p:nvPr/>
        </p:nvSpPr>
        <p:spPr>
          <a:xfrm>
            <a:off x="964080" y="2301120"/>
            <a:ext cx="4826880" cy="173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9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iOS + Android kompatibel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Einstellungen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84" name="Textplatzhalter 3"/>
          <p:cNvSpPr txBox="1"/>
          <p:nvPr/>
        </p:nvSpPr>
        <p:spPr>
          <a:xfrm>
            <a:off x="6362640" y="2301120"/>
            <a:ext cx="4764600" cy="4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38084"/>
                </a:solidFill>
                <a:latin typeface="Fira Sans ExtraBold"/>
              </a:rPr>
              <a:t>Wo kann ich die Software beziehen?</a:t>
            </a:r>
            <a:endParaRPr lang="de-DE" sz="1800" b="0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85" name="Inhaltsplatzhalter 4"/>
          <p:cNvSpPr txBox="1"/>
          <p:nvPr/>
        </p:nvSpPr>
        <p:spPr>
          <a:xfrm>
            <a:off x="964080" y="4202640"/>
            <a:ext cx="6103440" cy="127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Website:	</a:t>
            </a:r>
            <a:r>
              <a:rPr lang="de-DE" sz="1600" spc="-1" dirty="0">
                <a:solidFill>
                  <a:srgbClr val="000000"/>
                </a:solidFill>
                <a:latin typeface="Fira Sans Medium"/>
              </a:rPr>
              <a:t>	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  <a:hlinkClick r:id="rId2"/>
              </a:rPr>
              <a:t>https://lernplattform.khsb-berlin.de/</a:t>
            </a:r>
            <a:r>
              <a:rPr dirty="0"/>
              <a:t/>
            </a:r>
            <a:br>
              <a:rPr dirty="0"/>
            </a:b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Anmeldename 	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</a:rPr>
              <a:t>Matrikel-Nr.+0</a:t>
            </a: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 </a:t>
            </a:r>
            <a:b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</a:br>
            <a:r>
              <a:rPr lang="de-DE" sz="1600" b="0" strike="noStrike" spc="-1" dirty="0">
                <a:solidFill>
                  <a:srgbClr val="000000"/>
                </a:solidFill>
                <a:latin typeface="Fira Sans Medium"/>
              </a:rPr>
              <a:t>Passwort		</a:t>
            </a:r>
            <a:r>
              <a:rPr lang="de-DE" sz="1600" b="1" strike="noStrike" spc="-1" dirty="0">
                <a:solidFill>
                  <a:srgbClr val="038084"/>
                </a:solidFill>
                <a:latin typeface="Fira Sans Medium"/>
              </a:rPr>
              <a:t>gewähltes Passwort</a:t>
            </a: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86" name="Inhaltsplatzhalter 8"/>
          <p:cNvSpPr txBox="1"/>
          <p:nvPr/>
        </p:nvSpPr>
        <p:spPr>
          <a:xfrm>
            <a:off x="6362640" y="2799000"/>
            <a:ext cx="5362200" cy="194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Moodle Website: </a:t>
            </a:r>
            <a:r>
              <a:rPr lang="en-US" sz="1600" b="1" strike="noStrike" spc="-1">
                <a:solidFill>
                  <a:srgbClr val="038084"/>
                </a:solidFill>
                <a:latin typeface="Fira Sans Medium"/>
              </a:rPr>
              <a:t>d</a:t>
            </a:r>
            <a:r>
              <a:rPr lang="de-DE" sz="1600" b="1" strike="noStrike" spc="-1">
                <a:solidFill>
                  <a:srgbClr val="038084"/>
                </a:solidFill>
                <a:latin typeface="Fira Sans Medium"/>
              </a:rPr>
              <a:t>ownload.moodle.org/mobileApp</a:t>
            </a:r>
            <a:endParaRPr lang="de-DE" sz="1600" b="0" strike="noStrike" spc="-1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387" name="Resim 35"/>
          <p:cNvPicPr/>
          <p:nvPr/>
        </p:nvPicPr>
        <p:blipFill>
          <a:blip r:embed="rId3"/>
          <a:stretch/>
        </p:blipFill>
        <p:spPr>
          <a:xfrm>
            <a:off x="801720" y="477000"/>
            <a:ext cx="1324440" cy="1242000"/>
          </a:xfrm>
          <a:prstGeom prst="rect">
            <a:avLst/>
          </a:prstGeom>
          <a:ln w="0">
            <a:noFill/>
          </a:ln>
        </p:spPr>
      </p:pic>
      <p:sp>
        <p:nvSpPr>
          <p:cNvPr id="388" name="Inhaltsplatzhalter 4"/>
          <p:cNvSpPr/>
          <p:nvPr/>
        </p:nvSpPr>
        <p:spPr>
          <a:xfrm>
            <a:off x="2997720" y="4036680"/>
            <a:ext cx="4826880" cy="194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389" name="Inhaltsplatzhalter 4"/>
          <p:cNvSpPr/>
          <p:nvPr/>
        </p:nvSpPr>
        <p:spPr>
          <a:xfrm>
            <a:off x="2402280" y="4839480"/>
            <a:ext cx="4826880" cy="194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390" name="Grafik 13" descr="Ein Bild, das Text, Schrift, Logo, Symbol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3224160" y="2681280"/>
            <a:ext cx="2487240" cy="735840"/>
          </a:xfrm>
          <a:prstGeom prst="rect">
            <a:avLst/>
          </a:prstGeom>
          <a:ln w="0">
            <a:noFill/>
          </a:ln>
        </p:spPr>
      </p:pic>
      <p:pic>
        <p:nvPicPr>
          <p:cNvPr id="391" name="Grafik 15" descr="Ein Bild, das Text, Schrift, Grafiken, Symbol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964080" y="2655720"/>
            <a:ext cx="2183760" cy="761400"/>
          </a:xfrm>
          <a:prstGeom prst="rect">
            <a:avLst/>
          </a:prstGeom>
          <a:ln w="0">
            <a:noFill/>
          </a:ln>
        </p:spPr>
      </p:pic>
      <p:pic>
        <p:nvPicPr>
          <p:cNvPr id="392" name="Grafik 17" descr="Ein Bild, das Muster, Quadrat, Pixel, Design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6207840" y="3097440"/>
            <a:ext cx="3683880" cy="368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E4E4"/>
      </a:dk2>
      <a:lt2>
        <a:srgbClr val="EEAA00"/>
      </a:lt2>
      <a:accent1>
        <a:srgbClr val="038084"/>
      </a:accent1>
      <a:accent2>
        <a:srgbClr val="EC024C"/>
      </a:accent2>
      <a:accent3>
        <a:srgbClr val="038084"/>
      </a:accent3>
      <a:accent4>
        <a:srgbClr val="EEAA00"/>
      </a:accent4>
      <a:accent5>
        <a:srgbClr val="038084"/>
      </a:accent5>
      <a:accent6>
        <a:srgbClr val="EEAA00"/>
      </a:accent6>
      <a:hlink>
        <a:srgbClr val="038084"/>
      </a:hlink>
      <a:folHlink>
        <a:srgbClr val="EEAA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E4E4"/>
      </a:dk2>
      <a:lt2>
        <a:srgbClr val="EEAA00"/>
      </a:lt2>
      <a:accent1>
        <a:srgbClr val="038084"/>
      </a:accent1>
      <a:accent2>
        <a:srgbClr val="EC024C"/>
      </a:accent2>
      <a:accent3>
        <a:srgbClr val="038084"/>
      </a:accent3>
      <a:accent4>
        <a:srgbClr val="EEAA00"/>
      </a:accent4>
      <a:accent5>
        <a:srgbClr val="038084"/>
      </a:accent5>
      <a:accent6>
        <a:srgbClr val="EEAA00"/>
      </a:accent6>
      <a:hlink>
        <a:srgbClr val="038084"/>
      </a:hlink>
      <a:folHlink>
        <a:srgbClr val="EEAA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E4E4"/>
      </a:dk2>
      <a:lt2>
        <a:srgbClr val="EEAA00"/>
      </a:lt2>
      <a:accent1>
        <a:srgbClr val="038084"/>
      </a:accent1>
      <a:accent2>
        <a:srgbClr val="EC024C"/>
      </a:accent2>
      <a:accent3>
        <a:srgbClr val="038084"/>
      </a:accent3>
      <a:accent4>
        <a:srgbClr val="EEAA00"/>
      </a:accent4>
      <a:accent5>
        <a:srgbClr val="038084"/>
      </a:accent5>
      <a:accent6>
        <a:srgbClr val="EEAA00"/>
      </a:accent6>
      <a:hlink>
        <a:srgbClr val="038084"/>
      </a:hlink>
      <a:folHlink>
        <a:srgbClr val="EEAA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E4E4"/>
      </a:dk2>
      <a:lt2>
        <a:srgbClr val="EEAA00"/>
      </a:lt2>
      <a:accent1>
        <a:srgbClr val="038084"/>
      </a:accent1>
      <a:accent2>
        <a:srgbClr val="EC024C"/>
      </a:accent2>
      <a:accent3>
        <a:srgbClr val="038084"/>
      </a:accent3>
      <a:accent4>
        <a:srgbClr val="EEAA00"/>
      </a:accent4>
      <a:accent5>
        <a:srgbClr val="038084"/>
      </a:accent5>
      <a:accent6>
        <a:srgbClr val="EEAA00"/>
      </a:accent6>
      <a:hlink>
        <a:srgbClr val="038084"/>
      </a:hlink>
      <a:folHlink>
        <a:srgbClr val="EEAA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E4E4"/>
      </a:dk2>
      <a:lt2>
        <a:srgbClr val="EEAA00"/>
      </a:lt2>
      <a:accent1>
        <a:srgbClr val="038084"/>
      </a:accent1>
      <a:accent2>
        <a:srgbClr val="EC024C"/>
      </a:accent2>
      <a:accent3>
        <a:srgbClr val="038084"/>
      </a:accent3>
      <a:accent4>
        <a:srgbClr val="EEAA00"/>
      </a:accent4>
      <a:accent5>
        <a:srgbClr val="038084"/>
      </a:accent5>
      <a:accent6>
        <a:srgbClr val="EEAA00"/>
      </a:accent6>
      <a:hlink>
        <a:srgbClr val="038084"/>
      </a:hlink>
      <a:folHlink>
        <a:srgbClr val="EEAA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E4E4"/>
      </a:dk2>
      <a:lt2>
        <a:srgbClr val="EEAA00"/>
      </a:lt2>
      <a:accent1>
        <a:srgbClr val="038084"/>
      </a:accent1>
      <a:accent2>
        <a:srgbClr val="EC024C"/>
      </a:accent2>
      <a:accent3>
        <a:srgbClr val="038084"/>
      </a:accent3>
      <a:accent4>
        <a:srgbClr val="EEAA00"/>
      </a:accent4>
      <a:accent5>
        <a:srgbClr val="038084"/>
      </a:accent5>
      <a:accent6>
        <a:srgbClr val="EEAA00"/>
      </a:accent6>
      <a:hlink>
        <a:srgbClr val="038084"/>
      </a:hlink>
      <a:folHlink>
        <a:srgbClr val="EEAA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E4E4"/>
      </a:dk2>
      <a:lt2>
        <a:srgbClr val="EEAA00"/>
      </a:lt2>
      <a:accent1>
        <a:srgbClr val="038084"/>
      </a:accent1>
      <a:accent2>
        <a:srgbClr val="EC024C"/>
      </a:accent2>
      <a:accent3>
        <a:srgbClr val="038084"/>
      </a:accent3>
      <a:accent4>
        <a:srgbClr val="EEAA00"/>
      </a:accent4>
      <a:accent5>
        <a:srgbClr val="038084"/>
      </a:accent5>
      <a:accent6>
        <a:srgbClr val="EEAA00"/>
      </a:accent6>
      <a:hlink>
        <a:srgbClr val="038084"/>
      </a:hlink>
      <a:folHlink>
        <a:srgbClr val="EEAA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2023-KHSB-PP-Folienmaster_6</Template>
  <TotalTime>0</TotalTime>
  <Words>519</Words>
  <Application>Microsoft Office PowerPoint</Application>
  <PresentationFormat>Breitbild</PresentationFormat>
  <Paragraphs>106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15</vt:i4>
      </vt:variant>
    </vt:vector>
  </HeadingPairs>
  <TitlesOfParts>
    <vt:vector size="30" baseType="lpstr">
      <vt:lpstr>Arial</vt:lpstr>
      <vt:lpstr>Calibri</vt:lpstr>
      <vt:lpstr>Century Gothic</vt:lpstr>
      <vt:lpstr>DejaVu Sans</vt:lpstr>
      <vt:lpstr>Fira Sans</vt:lpstr>
      <vt:lpstr>Fira Sans ExtraBold</vt:lpstr>
      <vt:lpstr>Fira Sans Medium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KHSB App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Administrator</dc:creator>
  <dc:description/>
  <cp:lastModifiedBy>Merve Oez</cp:lastModifiedBy>
  <cp:revision>65</cp:revision>
  <dcterms:created xsi:type="dcterms:W3CDTF">2021-03-15T17:52:40Z</dcterms:created>
  <dcterms:modified xsi:type="dcterms:W3CDTF">2025-04-07T11:06:03Z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r8>14</vt:r8>
  </property>
</Properties>
</file>